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1" r:id="rId4"/>
  </p:sldMasterIdLst>
  <p:notesMasterIdLst>
    <p:notesMasterId r:id="rId23"/>
  </p:notesMasterIdLst>
  <p:sldIdLst>
    <p:sldId id="257" r:id="rId5"/>
    <p:sldId id="274" r:id="rId6"/>
    <p:sldId id="277" r:id="rId7"/>
    <p:sldId id="297" r:id="rId8"/>
    <p:sldId id="275" r:id="rId9"/>
    <p:sldId id="271" r:id="rId10"/>
    <p:sldId id="263" r:id="rId11"/>
    <p:sldId id="276" r:id="rId12"/>
    <p:sldId id="262" r:id="rId13"/>
    <p:sldId id="284" r:id="rId14"/>
    <p:sldId id="285" r:id="rId15"/>
    <p:sldId id="286" r:id="rId16"/>
    <p:sldId id="287" r:id="rId17"/>
    <p:sldId id="288" r:id="rId18"/>
    <p:sldId id="300" r:id="rId19"/>
    <p:sldId id="289" r:id="rId20"/>
    <p:sldId id="290" r:id="rId21"/>
    <p:sldId id="291" r:id="rId22"/>
  </p:sldIdLst>
  <p:sldSz cx="12192000" cy="6858000"/>
  <p:notesSz cx="6858000" cy="9144000"/>
  <p:defaultTextStyle>
    <a:defPPr>
      <a:defRPr lang="en-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4F5F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9938154-54C8-BE32-F12E-B9E83753D601}" v="31" dt="2024-01-09T11:42:48.845"/>
    <p1510:client id="{B26BB6F9-21A1-4BD1-9F8B-5FC0214C448A}" v="7" dt="2021-08-27T10:55:22.882"/>
    <p1510:client id="{F2BACF90-2676-0CC2-494F-606571C86EDD}" v="22" dt="2024-01-03T17:03:02.65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972"/>
    <p:restoredTop sz="72109" autoAdjust="0"/>
  </p:normalViewPr>
  <p:slideViewPr>
    <p:cSldViewPr snapToGrid="0" snapToObjects="1">
      <p:cViewPr varScale="1">
        <p:scale>
          <a:sx n="90" d="100"/>
          <a:sy n="90" d="100"/>
        </p:scale>
        <p:origin x="2272" y="200"/>
      </p:cViewPr>
      <p:guideLst/>
    </p:cSldViewPr>
  </p:slideViewPr>
  <p:notesTextViewPr>
    <p:cViewPr>
      <p:scale>
        <a:sx n="1" d="1"/>
        <a:sy n="1" d="1"/>
      </p:scale>
      <p:origin x="0" y="0"/>
    </p:cViewPr>
  </p:notesTextViewPr>
  <p:sorterViewPr>
    <p:cViewPr>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28"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eidi Tomperi" userId="S::heidi.tomperi@tek.fi::52a7e5fa-ce93-4223-8526-66b6d3c2f5a6" providerId="AD" clId="Web-{49938154-54C8-BE32-F12E-B9E83753D601}"/>
    <pc:docChg chg="delSld modSld">
      <pc:chgData name="Heidi Tomperi" userId="S::heidi.tomperi@tek.fi::52a7e5fa-ce93-4223-8526-66b6d3c2f5a6" providerId="AD" clId="Web-{49938154-54C8-BE32-F12E-B9E83753D601}" dt="2024-01-09T11:42:47.423" v="20" actId="20577"/>
      <pc:docMkLst>
        <pc:docMk/>
      </pc:docMkLst>
      <pc:sldChg chg="modSp">
        <pc:chgData name="Heidi Tomperi" userId="S::heidi.tomperi@tek.fi::52a7e5fa-ce93-4223-8526-66b6d3c2f5a6" providerId="AD" clId="Web-{49938154-54C8-BE32-F12E-B9E83753D601}" dt="2024-01-09T11:39:57.669" v="1" actId="20577"/>
        <pc:sldMkLst>
          <pc:docMk/>
          <pc:sldMk cId="190959448" sldId="275"/>
        </pc:sldMkLst>
        <pc:spChg chg="mod">
          <ac:chgData name="Heidi Tomperi" userId="S::heidi.tomperi@tek.fi::52a7e5fa-ce93-4223-8526-66b6d3c2f5a6" providerId="AD" clId="Web-{49938154-54C8-BE32-F12E-B9E83753D601}" dt="2024-01-09T11:39:57.669" v="1" actId="20577"/>
          <ac:spMkLst>
            <pc:docMk/>
            <pc:sldMk cId="190959448" sldId="275"/>
            <ac:spMk id="4" creationId="{E7516157-30F4-174A-AC76-D92F2CB571A5}"/>
          </ac:spMkLst>
        </pc:spChg>
      </pc:sldChg>
      <pc:sldChg chg="modSp">
        <pc:chgData name="Heidi Tomperi" userId="S::heidi.tomperi@tek.fi::52a7e5fa-ce93-4223-8526-66b6d3c2f5a6" providerId="AD" clId="Web-{49938154-54C8-BE32-F12E-B9E83753D601}" dt="2024-01-09T11:40:23.639" v="2" actId="20577"/>
        <pc:sldMkLst>
          <pc:docMk/>
          <pc:sldMk cId="2765830835" sldId="284"/>
        </pc:sldMkLst>
        <pc:spChg chg="mod">
          <ac:chgData name="Heidi Tomperi" userId="S::heidi.tomperi@tek.fi::52a7e5fa-ce93-4223-8526-66b6d3c2f5a6" providerId="AD" clId="Web-{49938154-54C8-BE32-F12E-B9E83753D601}" dt="2024-01-09T11:40:23.639" v="2" actId="20577"/>
          <ac:spMkLst>
            <pc:docMk/>
            <pc:sldMk cId="2765830835" sldId="284"/>
            <ac:spMk id="5" creationId="{296AFD41-984C-492B-AE5F-383C4E20B840}"/>
          </ac:spMkLst>
        </pc:spChg>
      </pc:sldChg>
      <pc:sldChg chg="modSp">
        <pc:chgData name="Heidi Tomperi" userId="S::heidi.tomperi@tek.fi::52a7e5fa-ce93-4223-8526-66b6d3c2f5a6" providerId="AD" clId="Web-{49938154-54C8-BE32-F12E-B9E83753D601}" dt="2024-01-09T11:40:40.405" v="4" actId="20577"/>
        <pc:sldMkLst>
          <pc:docMk/>
          <pc:sldMk cId="3211309389" sldId="285"/>
        </pc:sldMkLst>
        <pc:spChg chg="mod">
          <ac:chgData name="Heidi Tomperi" userId="S::heidi.tomperi@tek.fi::52a7e5fa-ce93-4223-8526-66b6d3c2f5a6" providerId="AD" clId="Web-{49938154-54C8-BE32-F12E-B9E83753D601}" dt="2024-01-09T11:40:40.405" v="4" actId="20577"/>
          <ac:spMkLst>
            <pc:docMk/>
            <pc:sldMk cId="3211309389" sldId="285"/>
            <ac:spMk id="4" creationId="{00F798EF-CA27-734B-8678-B0EC41FDE844}"/>
          </ac:spMkLst>
        </pc:spChg>
      </pc:sldChg>
      <pc:sldChg chg="modSp">
        <pc:chgData name="Heidi Tomperi" userId="S::heidi.tomperi@tek.fi::52a7e5fa-ce93-4223-8526-66b6d3c2f5a6" providerId="AD" clId="Web-{49938154-54C8-BE32-F12E-B9E83753D601}" dt="2024-01-09T11:42:47.423" v="20" actId="20577"/>
        <pc:sldMkLst>
          <pc:docMk/>
          <pc:sldMk cId="2931272958" sldId="290"/>
        </pc:sldMkLst>
        <pc:spChg chg="mod">
          <ac:chgData name="Heidi Tomperi" userId="S::heidi.tomperi@tek.fi::52a7e5fa-ce93-4223-8526-66b6d3c2f5a6" providerId="AD" clId="Web-{49938154-54C8-BE32-F12E-B9E83753D601}" dt="2024-01-09T11:41:55.516" v="16" actId="20577"/>
          <ac:spMkLst>
            <pc:docMk/>
            <pc:sldMk cId="2931272958" sldId="290"/>
            <ac:spMk id="15" creationId="{4316F710-64F2-084C-B237-47AC4D1F6F98}"/>
          </ac:spMkLst>
        </pc:spChg>
        <pc:spChg chg="mod">
          <ac:chgData name="Heidi Tomperi" userId="S::heidi.tomperi@tek.fi::52a7e5fa-ce93-4223-8526-66b6d3c2f5a6" providerId="AD" clId="Web-{49938154-54C8-BE32-F12E-B9E83753D601}" dt="2024-01-09T11:42:47.423" v="20" actId="20577"/>
          <ac:spMkLst>
            <pc:docMk/>
            <pc:sldMk cId="2931272958" sldId="290"/>
            <ac:spMk id="16" creationId="{902433BF-E5EA-CB46-9A2C-6E3AFFD35069}"/>
          </ac:spMkLst>
        </pc:spChg>
      </pc:sldChg>
      <pc:sldChg chg="del">
        <pc:chgData name="Heidi Tomperi" userId="S::heidi.tomperi@tek.fi::52a7e5fa-ce93-4223-8526-66b6d3c2f5a6" providerId="AD" clId="Web-{49938154-54C8-BE32-F12E-B9E83753D601}" dt="2024-01-09T11:41:00.639" v="5"/>
        <pc:sldMkLst>
          <pc:docMk/>
          <pc:sldMk cId="1604228571" sldId="299"/>
        </pc:sldMkLst>
      </pc:sldChg>
      <pc:sldChg chg="modSp">
        <pc:chgData name="Heidi Tomperi" userId="S::heidi.tomperi@tek.fi::52a7e5fa-ce93-4223-8526-66b6d3c2f5a6" providerId="AD" clId="Web-{49938154-54C8-BE32-F12E-B9E83753D601}" dt="2024-01-09T11:41:22.499" v="11" actId="20577"/>
        <pc:sldMkLst>
          <pc:docMk/>
          <pc:sldMk cId="2345906677" sldId="300"/>
        </pc:sldMkLst>
        <pc:spChg chg="mod">
          <ac:chgData name="Heidi Tomperi" userId="S::heidi.tomperi@tek.fi::52a7e5fa-ce93-4223-8526-66b6d3c2f5a6" providerId="AD" clId="Web-{49938154-54C8-BE32-F12E-B9E83753D601}" dt="2024-01-09T11:41:22.499" v="11" actId="20577"/>
          <ac:spMkLst>
            <pc:docMk/>
            <pc:sldMk cId="2345906677" sldId="300"/>
            <ac:spMk id="3" creationId="{BB182902-E5A9-445A-A051-2B6E4C0D7F85}"/>
          </ac:spMkLst>
        </pc:spChg>
      </pc:sldChg>
    </pc:docChg>
  </pc:docChgLst>
  <pc:docChgLst>
    <pc:chgData name="Vesa Taskinen" userId="b0628af2-2a0c-4b45-afe7-3068b5781779" providerId="ADAL" clId="{B26BB6F9-21A1-4BD1-9F8B-5FC0214C448A}"/>
    <pc:docChg chg="undo custSel addSld delSld modSld">
      <pc:chgData name="Vesa Taskinen" userId="b0628af2-2a0c-4b45-afe7-3068b5781779" providerId="ADAL" clId="{B26BB6F9-21A1-4BD1-9F8B-5FC0214C448A}" dt="2021-08-27T10:59:38.200" v="5131" actId="14826"/>
      <pc:docMkLst>
        <pc:docMk/>
      </pc:docMkLst>
      <pc:sldChg chg="modNotesTx">
        <pc:chgData name="Vesa Taskinen" userId="b0628af2-2a0c-4b45-afe7-3068b5781779" providerId="ADAL" clId="{B26BB6F9-21A1-4BD1-9F8B-5FC0214C448A}" dt="2021-08-17T05:49:48.023" v="4528"/>
        <pc:sldMkLst>
          <pc:docMk/>
          <pc:sldMk cId="1695621134" sldId="257"/>
        </pc:sldMkLst>
      </pc:sldChg>
      <pc:sldChg chg="modNotesTx">
        <pc:chgData name="Vesa Taskinen" userId="b0628af2-2a0c-4b45-afe7-3068b5781779" providerId="ADAL" clId="{B26BB6F9-21A1-4BD1-9F8B-5FC0214C448A}" dt="2021-08-17T06:42:47.445" v="4735"/>
        <pc:sldMkLst>
          <pc:docMk/>
          <pc:sldMk cId="767332750" sldId="262"/>
        </pc:sldMkLst>
      </pc:sldChg>
      <pc:sldChg chg="addSp modSp mod modNotesTx">
        <pc:chgData name="Vesa Taskinen" userId="b0628af2-2a0c-4b45-afe7-3068b5781779" providerId="ADAL" clId="{B26BB6F9-21A1-4BD1-9F8B-5FC0214C448A}" dt="2021-08-17T06:07:34.489" v="4597" actId="20577"/>
        <pc:sldMkLst>
          <pc:docMk/>
          <pc:sldMk cId="2327791721" sldId="263"/>
        </pc:sldMkLst>
        <pc:spChg chg="mod">
          <ac:chgData name="Vesa Taskinen" userId="b0628af2-2a0c-4b45-afe7-3068b5781779" providerId="ADAL" clId="{B26BB6F9-21A1-4BD1-9F8B-5FC0214C448A}" dt="2021-08-17T06:06:17.527" v="4585" actId="20577"/>
          <ac:spMkLst>
            <pc:docMk/>
            <pc:sldMk cId="2327791721" sldId="263"/>
            <ac:spMk id="3" creationId="{E9CA2DA2-8283-D547-9C20-2CAFB2EC30E0}"/>
          </ac:spMkLst>
        </pc:spChg>
        <pc:picChg chg="add mod">
          <ac:chgData name="Vesa Taskinen" userId="b0628af2-2a0c-4b45-afe7-3068b5781779" providerId="ADAL" clId="{B26BB6F9-21A1-4BD1-9F8B-5FC0214C448A}" dt="2021-08-17T06:07:04.040" v="4592" actId="1076"/>
          <ac:picMkLst>
            <pc:docMk/>
            <pc:sldMk cId="2327791721" sldId="263"/>
            <ac:picMk id="7" creationId="{C44D5603-DDD4-4E5A-84F6-F4ED6DA3A7C5}"/>
          </ac:picMkLst>
        </pc:picChg>
      </pc:sldChg>
      <pc:sldChg chg="modSp del mod">
        <pc:chgData name="Vesa Taskinen" userId="b0628af2-2a0c-4b45-afe7-3068b5781779" providerId="ADAL" clId="{B26BB6F9-21A1-4BD1-9F8B-5FC0214C448A}" dt="2021-08-06T06:16:08.996" v="20" actId="47"/>
        <pc:sldMkLst>
          <pc:docMk/>
          <pc:sldMk cId="2887228572" sldId="266"/>
        </pc:sldMkLst>
        <pc:spChg chg="mod">
          <ac:chgData name="Vesa Taskinen" userId="b0628af2-2a0c-4b45-afe7-3068b5781779" providerId="ADAL" clId="{B26BB6F9-21A1-4BD1-9F8B-5FC0214C448A}" dt="2021-08-02T07:33:35.200" v="18" actId="20577"/>
          <ac:spMkLst>
            <pc:docMk/>
            <pc:sldMk cId="2887228572" sldId="266"/>
            <ac:spMk id="2" creationId="{65F330B4-440D-EF45-9CB3-B418324FCF13}"/>
          </ac:spMkLst>
        </pc:spChg>
      </pc:sldChg>
      <pc:sldChg chg="modNotesTx">
        <pc:chgData name="Vesa Taskinen" userId="b0628af2-2a0c-4b45-afe7-3068b5781779" providerId="ADAL" clId="{B26BB6F9-21A1-4BD1-9F8B-5FC0214C448A}" dt="2021-08-17T06:04:44.093" v="4577" actId="114"/>
        <pc:sldMkLst>
          <pc:docMk/>
          <pc:sldMk cId="4209029988" sldId="271"/>
        </pc:sldMkLst>
      </pc:sldChg>
      <pc:sldChg chg="modNotesTx">
        <pc:chgData name="Vesa Taskinen" userId="b0628af2-2a0c-4b45-afe7-3068b5781779" providerId="ADAL" clId="{B26BB6F9-21A1-4BD1-9F8B-5FC0214C448A}" dt="2021-08-17T08:18:37.704" v="5094" actId="20577"/>
        <pc:sldMkLst>
          <pc:docMk/>
          <pc:sldMk cId="3898998622" sldId="274"/>
        </pc:sldMkLst>
      </pc:sldChg>
      <pc:sldChg chg="modSp mod modNotesTx">
        <pc:chgData name="Vesa Taskinen" userId="b0628af2-2a0c-4b45-afe7-3068b5781779" providerId="ADAL" clId="{B26BB6F9-21A1-4BD1-9F8B-5FC0214C448A}" dt="2021-08-17T06:03:51.724" v="4574" actId="20577"/>
        <pc:sldMkLst>
          <pc:docMk/>
          <pc:sldMk cId="190959448" sldId="275"/>
        </pc:sldMkLst>
        <pc:spChg chg="mod">
          <ac:chgData name="Vesa Taskinen" userId="b0628af2-2a0c-4b45-afe7-3068b5781779" providerId="ADAL" clId="{B26BB6F9-21A1-4BD1-9F8B-5FC0214C448A}" dt="2021-08-07T11:00:46.100" v="1346" actId="20577"/>
          <ac:spMkLst>
            <pc:docMk/>
            <pc:sldMk cId="190959448" sldId="275"/>
            <ac:spMk id="4" creationId="{E7516157-30F4-174A-AC76-D92F2CB571A5}"/>
          </ac:spMkLst>
        </pc:spChg>
      </pc:sldChg>
      <pc:sldChg chg="modNotesTx">
        <pc:chgData name="Vesa Taskinen" userId="b0628af2-2a0c-4b45-afe7-3068b5781779" providerId="ADAL" clId="{B26BB6F9-21A1-4BD1-9F8B-5FC0214C448A}" dt="2021-08-17T06:20:22.739" v="4732" actId="20577"/>
        <pc:sldMkLst>
          <pc:docMk/>
          <pc:sldMk cId="3165809402" sldId="276"/>
        </pc:sldMkLst>
      </pc:sldChg>
      <pc:sldChg chg="modNotesTx">
        <pc:chgData name="Vesa Taskinen" userId="b0628af2-2a0c-4b45-afe7-3068b5781779" providerId="ADAL" clId="{B26BB6F9-21A1-4BD1-9F8B-5FC0214C448A}" dt="2021-08-17T06:01:10.925" v="4570"/>
        <pc:sldMkLst>
          <pc:docMk/>
          <pc:sldMk cId="3742841518" sldId="277"/>
        </pc:sldMkLst>
      </pc:sldChg>
      <pc:sldChg chg="addSp modSp mod modNotesTx">
        <pc:chgData name="Vesa Taskinen" userId="b0628af2-2a0c-4b45-afe7-3068b5781779" providerId="ADAL" clId="{B26BB6F9-21A1-4BD1-9F8B-5FC0214C448A}" dt="2021-08-17T06:47:18.057" v="4798" actId="114"/>
        <pc:sldMkLst>
          <pc:docMk/>
          <pc:sldMk cId="2765830835" sldId="284"/>
        </pc:sldMkLst>
        <pc:spChg chg="add mod">
          <ac:chgData name="Vesa Taskinen" userId="b0628af2-2a0c-4b45-afe7-3068b5781779" providerId="ADAL" clId="{B26BB6F9-21A1-4BD1-9F8B-5FC0214C448A}" dt="2021-08-07T12:04:01.843" v="3872" actId="1076"/>
          <ac:spMkLst>
            <pc:docMk/>
            <pc:sldMk cId="2765830835" sldId="284"/>
            <ac:spMk id="5" creationId="{296AFD41-984C-492B-AE5F-383C4E20B840}"/>
          </ac:spMkLst>
        </pc:spChg>
      </pc:sldChg>
      <pc:sldChg chg="modNotesTx">
        <pc:chgData name="Vesa Taskinen" userId="b0628af2-2a0c-4b45-afe7-3068b5781779" providerId="ADAL" clId="{B26BB6F9-21A1-4BD1-9F8B-5FC0214C448A}" dt="2021-08-17T06:48:34.713" v="4807" actId="113"/>
        <pc:sldMkLst>
          <pc:docMk/>
          <pc:sldMk cId="3211309389" sldId="285"/>
        </pc:sldMkLst>
      </pc:sldChg>
      <pc:sldChg chg="modSp mod modNotesTx">
        <pc:chgData name="Vesa Taskinen" userId="b0628af2-2a0c-4b45-afe7-3068b5781779" providerId="ADAL" clId="{B26BB6F9-21A1-4BD1-9F8B-5FC0214C448A}" dt="2021-08-17T06:49:03.048" v="4811" actId="114"/>
        <pc:sldMkLst>
          <pc:docMk/>
          <pc:sldMk cId="1093305525" sldId="286"/>
        </pc:sldMkLst>
        <pc:spChg chg="mod">
          <ac:chgData name="Vesa Taskinen" userId="b0628af2-2a0c-4b45-afe7-3068b5781779" providerId="ADAL" clId="{B26BB6F9-21A1-4BD1-9F8B-5FC0214C448A}" dt="2021-08-07T12:15:59.159" v="4066" actId="6549"/>
          <ac:spMkLst>
            <pc:docMk/>
            <pc:sldMk cId="1093305525" sldId="286"/>
            <ac:spMk id="7" creationId="{FA8CB130-6F03-934F-B93E-C2E57564C665}"/>
          </ac:spMkLst>
        </pc:spChg>
      </pc:sldChg>
      <pc:sldChg chg="modNotesTx">
        <pc:chgData name="Vesa Taskinen" userId="b0628af2-2a0c-4b45-afe7-3068b5781779" providerId="ADAL" clId="{B26BB6F9-21A1-4BD1-9F8B-5FC0214C448A}" dt="2021-08-07T12:21:19.180" v="4451" actId="20577"/>
        <pc:sldMkLst>
          <pc:docMk/>
          <pc:sldMk cId="2915927550" sldId="287"/>
        </pc:sldMkLst>
      </pc:sldChg>
      <pc:sldChg chg="addSp delSp modSp mod">
        <pc:chgData name="Vesa Taskinen" userId="b0628af2-2a0c-4b45-afe7-3068b5781779" providerId="ADAL" clId="{B26BB6F9-21A1-4BD1-9F8B-5FC0214C448A}" dt="2021-08-17T08:15:46.811" v="5090" actId="20577"/>
        <pc:sldMkLst>
          <pc:docMk/>
          <pc:sldMk cId="1734596728" sldId="288"/>
        </pc:sldMkLst>
        <pc:spChg chg="mod">
          <ac:chgData name="Vesa Taskinen" userId="b0628af2-2a0c-4b45-afe7-3068b5781779" providerId="ADAL" clId="{B26BB6F9-21A1-4BD1-9F8B-5FC0214C448A}" dt="2021-08-17T07:41:05.970" v="4971" actId="1076"/>
          <ac:spMkLst>
            <pc:docMk/>
            <pc:sldMk cId="1734596728" sldId="288"/>
            <ac:spMk id="2" creationId="{772A1601-E29D-974F-A9A4-4C75091D3916}"/>
          </ac:spMkLst>
        </pc:spChg>
        <pc:spChg chg="mod">
          <ac:chgData name="Vesa Taskinen" userId="b0628af2-2a0c-4b45-afe7-3068b5781779" providerId="ADAL" clId="{B26BB6F9-21A1-4BD1-9F8B-5FC0214C448A}" dt="2021-08-17T08:15:46.811" v="5090" actId="20577"/>
          <ac:spMkLst>
            <pc:docMk/>
            <pc:sldMk cId="1734596728" sldId="288"/>
            <ac:spMk id="3" creationId="{7AD0C648-61F3-0645-9221-2ABBB92CA69E}"/>
          </ac:spMkLst>
        </pc:spChg>
        <pc:spChg chg="add del mod">
          <ac:chgData name="Vesa Taskinen" userId="b0628af2-2a0c-4b45-afe7-3068b5781779" providerId="ADAL" clId="{B26BB6F9-21A1-4BD1-9F8B-5FC0214C448A}" dt="2021-08-17T07:35:48.574" v="4815" actId="478"/>
          <ac:spMkLst>
            <pc:docMk/>
            <pc:sldMk cId="1734596728" sldId="288"/>
            <ac:spMk id="9" creationId="{07B3F0CF-81B9-48D1-9107-0D4FB311B2F9}"/>
          </ac:spMkLst>
        </pc:spChg>
        <pc:picChg chg="add mod modCrop">
          <ac:chgData name="Vesa Taskinen" userId="b0628af2-2a0c-4b45-afe7-3068b5781779" providerId="ADAL" clId="{B26BB6F9-21A1-4BD1-9F8B-5FC0214C448A}" dt="2021-08-17T07:36:30.089" v="4822" actId="1076"/>
          <ac:picMkLst>
            <pc:docMk/>
            <pc:sldMk cId="1734596728" sldId="288"/>
            <ac:picMk id="6" creationId="{46A29C21-8513-442A-A216-907014ED1BED}"/>
          </ac:picMkLst>
        </pc:picChg>
        <pc:picChg chg="del">
          <ac:chgData name="Vesa Taskinen" userId="b0628af2-2a0c-4b45-afe7-3068b5781779" providerId="ADAL" clId="{B26BB6F9-21A1-4BD1-9F8B-5FC0214C448A}" dt="2021-08-17T07:35:37.199" v="4813" actId="478"/>
          <ac:picMkLst>
            <pc:docMk/>
            <pc:sldMk cId="1734596728" sldId="288"/>
            <ac:picMk id="7" creationId="{CEB5145D-9C0D-E340-8310-07E44D5A5257}"/>
          </ac:picMkLst>
        </pc:picChg>
      </pc:sldChg>
      <pc:sldChg chg="modSp mod">
        <pc:chgData name="Vesa Taskinen" userId="b0628af2-2a0c-4b45-afe7-3068b5781779" providerId="ADAL" clId="{B26BB6F9-21A1-4BD1-9F8B-5FC0214C448A}" dt="2021-08-07T12:25:32.216" v="4480" actId="20577"/>
        <pc:sldMkLst>
          <pc:docMk/>
          <pc:sldMk cId="2931272958" sldId="290"/>
        </pc:sldMkLst>
        <pc:spChg chg="mod">
          <ac:chgData name="Vesa Taskinen" userId="b0628af2-2a0c-4b45-afe7-3068b5781779" providerId="ADAL" clId="{B26BB6F9-21A1-4BD1-9F8B-5FC0214C448A}" dt="2021-08-07T12:25:32.216" v="4480" actId="20577"/>
          <ac:spMkLst>
            <pc:docMk/>
            <pc:sldMk cId="2931272958" sldId="290"/>
            <ac:spMk id="19" creationId="{58399DBF-38D7-B943-8DF3-87146A02DBB9}"/>
          </ac:spMkLst>
        </pc:spChg>
      </pc:sldChg>
      <pc:sldChg chg="modNotesTx">
        <pc:chgData name="Vesa Taskinen" userId="b0628af2-2a0c-4b45-afe7-3068b5781779" providerId="ADAL" clId="{B26BB6F9-21A1-4BD1-9F8B-5FC0214C448A}" dt="2021-08-07T12:26:40.410" v="4525" actId="20577"/>
        <pc:sldMkLst>
          <pc:docMk/>
          <pc:sldMk cId="3068896727" sldId="291"/>
        </pc:sldMkLst>
      </pc:sldChg>
      <pc:sldChg chg="add modNotesTx">
        <pc:chgData name="Vesa Taskinen" userId="b0628af2-2a0c-4b45-afe7-3068b5781779" providerId="ADAL" clId="{B26BB6F9-21A1-4BD1-9F8B-5FC0214C448A}" dt="2021-08-07T10:56:18.996" v="1342" actId="113"/>
        <pc:sldMkLst>
          <pc:docMk/>
          <pc:sldMk cId="3325927800" sldId="297"/>
        </pc:sldMkLst>
      </pc:sldChg>
      <pc:sldChg chg="new del">
        <pc:chgData name="Vesa Taskinen" userId="b0628af2-2a0c-4b45-afe7-3068b5781779" providerId="ADAL" clId="{B26BB6F9-21A1-4BD1-9F8B-5FC0214C448A}" dt="2021-08-27T10:51:49.610" v="5097" actId="47"/>
        <pc:sldMkLst>
          <pc:docMk/>
          <pc:sldMk cId="2616744818" sldId="298"/>
        </pc:sldMkLst>
      </pc:sldChg>
      <pc:sldChg chg="addSp delSp modSp add mod modNotesTx">
        <pc:chgData name="Vesa Taskinen" userId="b0628af2-2a0c-4b45-afe7-3068b5781779" providerId="ADAL" clId="{B26BB6F9-21A1-4BD1-9F8B-5FC0214C448A}" dt="2021-08-27T10:52:57.019" v="5104"/>
        <pc:sldMkLst>
          <pc:docMk/>
          <pc:sldMk cId="1604228571" sldId="299"/>
        </pc:sldMkLst>
        <pc:spChg chg="add del mod">
          <ac:chgData name="Vesa Taskinen" userId="b0628af2-2a0c-4b45-afe7-3068b5781779" providerId="ADAL" clId="{B26BB6F9-21A1-4BD1-9F8B-5FC0214C448A}" dt="2021-08-27T10:52:14.356" v="5102" actId="1076"/>
          <ac:spMkLst>
            <pc:docMk/>
            <pc:sldMk cId="1604228571" sldId="299"/>
            <ac:spMk id="2" creationId="{772A1601-E29D-974F-A9A4-4C75091D3916}"/>
          </ac:spMkLst>
        </pc:spChg>
        <pc:spChg chg="mod">
          <ac:chgData name="Vesa Taskinen" userId="b0628af2-2a0c-4b45-afe7-3068b5781779" providerId="ADAL" clId="{B26BB6F9-21A1-4BD1-9F8B-5FC0214C448A}" dt="2021-08-27T10:52:19.220" v="5103" actId="1076"/>
          <ac:spMkLst>
            <pc:docMk/>
            <pc:sldMk cId="1604228571" sldId="299"/>
            <ac:spMk id="3" creationId="{7AD0C648-61F3-0645-9221-2ABBB92CA69E}"/>
          </ac:spMkLst>
        </pc:spChg>
        <pc:spChg chg="add del mod">
          <ac:chgData name="Vesa Taskinen" userId="b0628af2-2a0c-4b45-afe7-3068b5781779" providerId="ADAL" clId="{B26BB6F9-21A1-4BD1-9F8B-5FC0214C448A}" dt="2021-08-27T10:52:05.972" v="5099" actId="478"/>
          <ac:spMkLst>
            <pc:docMk/>
            <pc:sldMk cId="1604228571" sldId="299"/>
            <ac:spMk id="6" creationId="{4DC28F3A-F83D-43F5-A515-1C7DA752830C}"/>
          </ac:spMkLst>
        </pc:spChg>
      </pc:sldChg>
      <pc:sldChg chg="addSp delSp modSp new mod modClrScheme chgLayout modNotesTx">
        <pc:chgData name="Vesa Taskinen" userId="b0628af2-2a0c-4b45-afe7-3068b5781779" providerId="ADAL" clId="{B26BB6F9-21A1-4BD1-9F8B-5FC0214C448A}" dt="2021-08-27T10:59:38.200" v="5131" actId="14826"/>
        <pc:sldMkLst>
          <pc:docMk/>
          <pc:sldMk cId="2345906677" sldId="300"/>
        </pc:sldMkLst>
        <pc:spChg chg="mod ord">
          <ac:chgData name="Vesa Taskinen" userId="b0628af2-2a0c-4b45-afe7-3068b5781779" providerId="ADAL" clId="{B26BB6F9-21A1-4BD1-9F8B-5FC0214C448A}" dt="2021-08-27T10:55:12.032" v="5129" actId="403"/>
          <ac:spMkLst>
            <pc:docMk/>
            <pc:sldMk cId="2345906677" sldId="300"/>
            <ac:spMk id="2" creationId="{5C1D880C-AD08-4FDD-8826-AA5F4A24D549}"/>
          </ac:spMkLst>
        </pc:spChg>
        <pc:spChg chg="mod ord">
          <ac:chgData name="Vesa Taskinen" userId="b0628af2-2a0c-4b45-afe7-3068b5781779" providerId="ADAL" clId="{B26BB6F9-21A1-4BD1-9F8B-5FC0214C448A}" dt="2021-08-27T10:55:03.146" v="5128" actId="403"/>
          <ac:spMkLst>
            <pc:docMk/>
            <pc:sldMk cId="2345906677" sldId="300"/>
            <ac:spMk id="3" creationId="{BB182902-E5A9-445A-A051-2B6E4C0D7F85}"/>
          </ac:spMkLst>
        </pc:spChg>
        <pc:spChg chg="mod ord">
          <ac:chgData name="Vesa Taskinen" userId="b0628af2-2a0c-4b45-afe7-3068b5781779" providerId="ADAL" clId="{B26BB6F9-21A1-4BD1-9F8B-5FC0214C448A}" dt="2021-08-27T10:54:48.017" v="5127" actId="26606"/>
          <ac:spMkLst>
            <pc:docMk/>
            <pc:sldMk cId="2345906677" sldId="300"/>
            <ac:spMk id="4" creationId="{4133E30F-0465-423F-888A-BBF10F1A89F7}"/>
          </ac:spMkLst>
        </pc:spChg>
        <pc:spChg chg="del">
          <ac:chgData name="Vesa Taskinen" userId="b0628af2-2a0c-4b45-afe7-3068b5781779" providerId="ADAL" clId="{B26BB6F9-21A1-4BD1-9F8B-5FC0214C448A}" dt="2021-08-27T10:53:24.338" v="5106"/>
          <ac:spMkLst>
            <pc:docMk/>
            <pc:sldMk cId="2345906677" sldId="300"/>
            <ac:spMk id="5" creationId="{83317813-A651-4BC9-9BAF-BD60044647C9}"/>
          </ac:spMkLst>
        </pc:spChg>
        <pc:picChg chg="add mod ord modCrop">
          <ac:chgData name="Vesa Taskinen" userId="b0628af2-2a0c-4b45-afe7-3068b5781779" providerId="ADAL" clId="{B26BB6F9-21A1-4BD1-9F8B-5FC0214C448A}" dt="2021-08-27T10:59:38.200" v="5131" actId="14826"/>
          <ac:picMkLst>
            <pc:docMk/>
            <pc:sldMk cId="2345906677" sldId="300"/>
            <ac:picMk id="6" creationId="{F4399582-236A-44AB-810E-F4F7F7B4C4D9}"/>
          </ac:picMkLst>
        </pc:picChg>
      </pc:sldChg>
    </pc:docChg>
  </pc:docChgLst>
  <pc:docChgLst>
    <pc:chgData name="Vesa Taskinen" userId="b0628af2-2a0c-4b45-afe7-3068b5781779" providerId="ADAL" clId="{2D0C1050-F431-486B-B456-25CF1DAEC773}"/>
    <pc:docChg chg="undo custSel modSld">
      <pc:chgData name="Vesa Taskinen" userId="b0628af2-2a0c-4b45-afe7-3068b5781779" providerId="ADAL" clId="{2D0C1050-F431-486B-B456-25CF1DAEC773}" dt="2021-05-24T14:53:44.118" v="15" actId="1076"/>
      <pc:docMkLst>
        <pc:docMk/>
      </pc:docMkLst>
      <pc:sldChg chg="addSp delSp modSp mod">
        <pc:chgData name="Vesa Taskinen" userId="b0628af2-2a0c-4b45-afe7-3068b5781779" providerId="ADAL" clId="{2D0C1050-F431-486B-B456-25CF1DAEC773}" dt="2021-05-24T14:53:44.118" v="15" actId="1076"/>
        <pc:sldMkLst>
          <pc:docMk/>
          <pc:sldMk cId="2327791721" sldId="263"/>
        </pc:sldMkLst>
        <pc:picChg chg="add mod">
          <ac:chgData name="Vesa Taskinen" userId="b0628af2-2a0c-4b45-afe7-3068b5781779" providerId="ADAL" clId="{2D0C1050-F431-486B-B456-25CF1DAEC773}" dt="2021-05-24T14:53:44.118" v="15" actId="1076"/>
          <ac:picMkLst>
            <pc:docMk/>
            <pc:sldMk cId="2327791721" sldId="263"/>
            <ac:picMk id="4" creationId="{2FA9936D-DD98-457C-A938-51AE088F6512}"/>
          </ac:picMkLst>
        </pc:picChg>
        <pc:picChg chg="add del mod">
          <ac:chgData name="Vesa Taskinen" userId="b0628af2-2a0c-4b45-afe7-3068b5781779" providerId="ADAL" clId="{2D0C1050-F431-486B-B456-25CF1DAEC773}" dt="2021-05-24T14:53:39.950" v="14" actId="478"/>
          <ac:picMkLst>
            <pc:docMk/>
            <pc:sldMk cId="2327791721" sldId="263"/>
            <ac:picMk id="5" creationId="{A0272480-BED7-437A-8ACB-4B6F4CFACFB6}"/>
          </ac:picMkLst>
        </pc:picChg>
      </pc:sldChg>
    </pc:docChg>
  </pc:docChgLst>
  <pc:docChgLst>
    <pc:chgData name="Tiina Henry-Biabaud" userId="S::tiina.henry-biabaud@tek.fi::15e70f53-a1fe-4d1e-b3cf-2005ddfc47da" providerId="AD" clId="Web-{F2BACF90-2676-0CC2-494F-606571C86EDD}"/>
    <pc:docChg chg="modSld">
      <pc:chgData name="Tiina Henry-Biabaud" userId="S::tiina.henry-biabaud@tek.fi::15e70f53-a1fe-4d1e-b3cf-2005ddfc47da" providerId="AD" clId="Web-{F2BACF90-2676-0CC2-494F-606571C86EDD}" dt="2024-01-03T17:03:02.653" v="17" actId="20577"/>
      <pc:docMkLst>
        <pc:docMk/>
      </pc:docMkLst>
      <pc:sldChg chg="modSp">
        <pc:chgData name="Tiina Henry-Biabaud" userId="S::tiina.henry-biabaud@tek.fi::15e70f53-a1fe-4d1e-b3cf-2005ddfc47da" providerId="AD" clId="Web-{F2BACF90-2676-0CC2-494F-606571C86EDD}" dt="2024-01-03T17:01:43.760" v="5" actId="20577"/>
        <pc:sldMkLst>
          <pc:docMk/>
          <pc:sldMk cId="2327791721" sldId="263"/>
        </pc:sldMkLst>
        <pc:spChg chg="mod">
          <ac:chgData name="Tiina Henry-Biabaud" userId="S::tiina.henry-biabaud@tek.fi::15e70f53-a1fe-4d1e-b3cf-2005ddfc47da" providerId="AD" clId="Web-{F2BACF90-2676-0CC2-494F-606571C86EDD}" dt="2024-01-03T17:01:43.760" v="5" actId="20577"/>
          <ac:spMkLst>
            <pc:docMk/>
            <pc:sldMk cId="2327791721" sldId="263"/>
            <ac:spMk id="3" creationId="{E9CA2DA2-8283-D547-9C20-2CAFB2EC30E0}"/>
          </ac:spMkLst>
        </pc:spChg>
      </pc:sldChg>
      <pc:sldChg chg="modSp">
        <pc:chgData name="Tiina Henry-Biabaud" userId="S::tiina.henry-biabaud@tek.fi::15e70f53-a1fe-4d1e-b3cf-2005ddfc47da" providerId="AD" clId="Web-{F2BACF90-2676-0CC2-494F-606571C86EDD}" dt="2024-01-03T17:01:14.634" v="2" actId="20577"/>
        <pc:sldMkLst>
          <pc:docMk/>
          <pc:sldMk cId="3898998622" sldId="274"/>
        </pc:sldMkLst>
        <pc:spChg chg="mod">
          <ac:chgData name="Tiina Henry-Biabaud" userId="S::tiina.henry-biabaud@tek.fi::15e70f53-a1fe-4d1e-b3cf-2005ddfc47da" providerId="AD" clId="Web-{F2BACF90-2676-0CC2-494F-606571C86EDD}" dt="2024-01-03T17:01:14.634" v="2" actId="20577"/>
          <ac:spMkLst>
            <pc:docMk/>
            <pc:sldMk cId="3898998622" sldId="274"/>
            <ac:spMk id="2" creationId="{A05DA48D-0056-8B46-B720-07A398660DF7}"/>
          </ac:spMkLst>
        </pc:spChg>
      </pc:sldChg>
      <pc:sldChg chg="modSp">
        <pc:chgData name="Tiina Henry-Biabaud" userId="S::tiina.henry-biabaud@tek.fi::15e70f53-a1fe-4d1e-b3cf-2005ddfc47da" providerId="AD" clId="Web-{F2BACF90-2676-0CC2-494F-606571C86EDD}" dt="2024-01-03T17:02:20.620" v="15" actId="20577"/>
        <pc:sldMkLst>
          <pc:docMk/>
          <pc:sldMk cId="1093305525" sldId="286"/>
        </pc:sldMkLst>
        <pc:spChg chg="mod">
          <ac:chgData name="Tiina Henry-Biabaud" userId="S::tiina.henry-biabaud@tek.fi::15e70f53-a1fe-4d1e-b3cf-2005ddfc47da" providerId="AD" clId="Web-{F2BACF90-2676-0CC2-494F-606571C86EDD}" dt="2024-01-03T17:02:20.620" v="15" actId="20577"/>
          <ac:spMkLst>
            <pc:docMk/>
            <pc:sldMk cId="1093305525" sldId="286"/>
            <ac:spMk id="7" creationId="{FA8CB130-6F03-934F-B93E-C2E57564C665}"/>
          </ac:spMkLst>
        </pc:spChg>
      </pc:sldChg>
      <pc:sldChg chg="modSp">
        <pc:chgData name="Tiina Henry-Biabaud" userId="S::tiina.henry-biabaud@tek.fi::15e70f53-a1fe-4d1e-b3cf-2005ddfc47da" providerId="AD" clId="Web-{F2BACF90-2676-0CC2-494F-606571C86EDD}" dt="2024-01-03T17:03:02.653" v="17" actId="20577"/>
        <pc:sldMkLst>
          <pc:docMk/>
          <pc:sldMk cId="2931272958" sldId="290"/>
        </pc:sldMkLst>
        <pc:spChg chg="mod">
          <ac:chgData name="Tiina Henry-Biabaud" userId="S::tiina.henry-biabaud@tek.fi::15e70f53-a1fe-4d1e-b3cf-2005ddfc47da" providerId="AD" clId="Web-{F2BACF90-2676-0CC2-494F-606571C86EDD}" dt="2024-01-03T17:03:02.653" v="17" actId="20577"/>
          <ac:spMkLst>
            <pc:docMk/>
            <pc:sldMk cId="2931272958" sldId="290"/>
            <ac:spMk id="19" creationId="{58399DBF-38D7-B943-8DF3-87146A02DBB9}"/>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7F09F48-E7AF-7C42-B6D2-A533C4873F48}" type="datetimeFigureOut">
              <a:t>9.1.2024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D50E2A6-43EA-5C4B-AB92-F6025A849377}" type="slidenum">
              <a:t>‹#›</a:t>
            </a:fld>
            <a:endParaRPr lang="en-GB"/>
          </a:p>
        </p:txBody>
      </p:sp>
    </p:spTree>
    <p:extLst>
      <p:ext uri="{BB962C8B-B14F-4D97-AF65-F5344CB8AC3E}">
        <p14:creationId xmlns:p14="http://schemas.microsoft.com/office/powerpoint/2010/main" val="35689782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GB" dirty="0" err="1"/>
              <a:t>Esittele</a:t>
            </a:r>
            <a:r>
              <a:rPr lang="en-GB" dirty="0"/>
              <a:t> </a:t>
            </a:r>
            <a:r>
              <a:rPr lang="en-GB" dirty="0" err="1"/>
              <a:t>itsesi</a:t>
            </a:r>
            <a:r>
              <a:rPr lang="en-GB" dirty="0"/>
              <a:t>, </a:t>
            </a:r>
            <a:r>
              <a:rPr lang="en-GB" dirty="0" err="1"/>
              <a:t>joku</a:t>
            </a:r>
            <a:r>
              <a:rPr lang="en-GB" dirty="0"/>
              <a:t> </a:t>
            </a:r>
            <a:r>
              <a:rPr lang="en-GB" dirty="0" err="1"/>
              <a:t>linkitys</a:t>
            </a:r>
            <a:r>
              <a:rPr lang="en-GB" dirty="0"/>
              <a:t> </a:t>
            </a:r>
            <a:r>
              <a:rPr lang="en-GB" dirty="0" err="1"/>
              <a:t>yleisön</a:t>
            </a:r>
            <a:r>
              <a:rPr lang="en-GB" dirty="0"/>
              <a:t> </a:t>
            </a:r>
            <a:r>
              <a:rPr lang="en-GB" dirty="0" err="1"/>
              <a:t>ja</a:t>
            </a:r>
            <a:r>
              <a:rPr lang="en-GB" dirty="0"/>
              <a:t> </a:t>
            </a:r>
            <a:r>
              <a:rPr lang="en-GB" dirty="0" err="1"/>
              <a:t>esittelijän</a:t>
            </a:r>
            <a:r>
              <a:rPr lang="en-GB" dirty="0"/>
              <a:t> </a:t>
            </a:r>
            <a:r>
              <a:rPr lang="en-GB" dirty="0" err="1"/>
              <a:t>välillä</a:t>
            </a:r>
            <a:endParaRPr lang="en-GB" dirty="0"/>
          </a:p>
          <a:p>
            <a:pPr marL="171450" indent="-171450">
              <a:buFontTx/>
              <a:buChar char="-"/>
            </a:pPr>
            <a:r>
              <a:rPr lang="en-GB" dirty="0" err="1"/>
              <a:t>Onnittelut</a:t>
            </a:r>
            <a:r>
              <a:rPr lang="en-GB" dirty="0"/>
              <a:t> </a:t>
            </a:r>
            <a:r>
              <a:rPr lang="en-GB" dirty="0" err="1"/>
              <a:t>opiskelupaikasta</a:t>
            </a:r>
            <a:endParaRPr lang="en-GB" dirty="0"/>
          </a:p>
          <a:p>
            <a:pPr marL="171450" indent="-171450">
              <a:buFontTx/>
              <a:buChar char="-"/>
            </a:pPr>
            <a:r>
              <a:rPr lang="en-GB" dirty="0" err="1"/>
              <a:t>Esityksen</a:t>
            </a:r>
            <a:r>
              <a:rPr lang="en-GB" dirty="0"/>
              <a:t> </a:t>
            </a:r>
            <a:r>
              <a:rPr lang="en-GB" dirty="0" err="1"/>
              <a:t>tarkoitus</a:t>
            </a:r>
            <a:r>
              <a:rPr lang="en-GB" dirty="0"/>
              <a:t> (“</a:t>
            </a:r>
            <a:r>
              <a:rPr lang="en-GB" dirty="0" err="1"/>
              <a:t>seuraa</a:t>
            </a:r>
            <a:r>
              <a:rPr lang="en-GB" dirty="0"/>
              <a:t> </a:t>
            </a:r>
            <a:r>
              <a:rPr lang="en-GB" dirty="0" err="1"/>
              <a:t>lyhyehkö</a:t>
            </a:r>
            <a:r>
              <a:rPr lang="en-GB" dirty="0"/>
              <a:t> info </a:t>
            </a:r>
            <a:r>
              <a:rPr lang="en-GB" dirty="0" err="1"/>
              <a:t>TEKin</a:t>
            </a:r>
            <a:r>
              <a:rPr lang="en-GB" dirty="0"/>
              <a:t> </a:t>
            </a:r>
            <a:r>
              <a:rPr lang="en-GB" dirty="0" err="1"/>
              <a:t>palveluista</a:t>
            </a:r>
            <a:r>
              <a:rPr lang="en-GB" dirty="0"/>
              <a:t> </a:t>
            </a:r>
            <a:r>
              <a:rPr lang="en-GB" dirty="0" err="1"/>
              <a:t>sekä</a:t>
            </a:r>
            <a:r>
              <a:rPr lang="en-GB" dirty="0"/>
              <a:t> </a:t>
            </a:r>
            <a:r>
              <a:rPr lang="en-GB" dirty="0" err="1"/>
              <a:t>mahdollisuus</a:t>
            </a:r>
            <a:r>
              <a:rPr lang="en-GB" dirty="0"/>
              <a:t> </a:t>
            </a:r>
            <a:r>
              <a:rPr lang="en-GB" dirty="0" err="1"/>
              <a:t>liittyä</a:t>
            </a:r>
            <a:r>
              <a:rPr lang="en-GB" dirty="0"/>
              <a:t> </a:t>
            </a:r>
            <a:r>
              <a:rPr lang="en-GB" dirty="0" err="1"/>
              <a:t>jäseneksi</a:t>
            </a:r>
            <a:r>
              <a:rPr lang="en-GB" dirty="0"/>
              <a:t>, </a:t>
            </a:r>
            <a:r>
              <a:rPr lang="en-GB" dirty="0" err="1"/>
              <a:t>saatte</a:t>
            </a:r>
            <a:r>
              <a:rPr lang="en-GB" dirty="0"/>
              <a:t> </a:t>
            </a:r>
            <a:r>
              <a:rPr lang="en-GB" dirty="0" err="1"/>
              <a:t>esityksen</a:t>
            </a:r>
            <a:r>
              <a:rPr lang="en-GB" dirty="0"/>
              <a:t> </a:t>
            </a:r>
            <a:r>
              <a:rPr lang="en-GB" dirty="0" err="1"/>
              <a:t>loppupuolella</a:t>
            </a:r>
            <a:r>
              <a:rPr lang="en-GB" dirty="0"/>
              <a:t> </a:t>
            </a:r>
            <a:r>
              <a:rPr lang="en-GB" dirty="0" err="1"/>
              <a:t>sitten</a:t>
            </a:r>
            <a:r>
              <a:rPr lang="en-GB" dirty="0"/>
              <a:t> </a:t>
            </a:r>
            <a:r>
              <a:rPr lang="en-GB" dirty="0" err="1"/>
              <a:t>vyöt</a:t>
            </a:r>
            <a:r>
              <a:rPr lang="en-GB" dirty="0"/>
              <a:t>”)</a:t>
            </a:r>
          </a:p>
          <a:p>
            <a:pPr marL="171450" indent="-171450">
              <a:buFontTx/>
              <a:buChar char="-"/>
            </a:pPr>
            <a:endParaRPr lang="en-GB" dirty="0"/>
          </a:p>
          <a:p>
            <a:r>
              <a:rPr lang="fi-FI" dirty="0"/>
              <a:t>Minä olen [Nimi] ja olen [killan] TEK-yhdyshenkilö/kiltayhdyshenkilö. Mulla on teille yksi kysymys: Haluatteko te kuulua Suomen suurimpaan tekniikan osaajien ja tekijöiden yhteisöön? </a:t>
            </a:r>
          </a:p>
          <a:p>
            <a:endParaRPr lang="fi-FI"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fi-FI" sz="1200" kern="1200" dirty="0">
                <a:solidFill>
                  <a:schemeClr val="tx1"/>
                </a:solidFill>
                <a:effectLst/>
                <a:latin typeface="+mn-lt"/>
                <a:ea typeface="+mn-ea"/>
                <a:cs typeface="+mn-cs"/>
              </a:rPr>
              <a:t>Te </a:t>
            </a:r>
            <a:r>
              <a:rPr lang="fi-FI" sz="1200" kern="1200" dirty="0" err="1">
                <a:solidFill>
                  <a:schemeClr val="tx1"/>
                </a:solidFill>
                <a:effectLst/>
                <a:latin typeface="+mn-lt"/>
                <a:ea typeface="+mn-ea"/>
                <a:cs typeface="+mn-cs"/>
              </a:rPr>
              <a:t>ootte</a:t>
            </a:r>
            <a:r>
              <a:rPr lang="fi-FI" sz="1200" kern="1200" dirty="0">
                <a:solidFill>
                  <a:schemeClr val="tx1"/>
                </a:solidFill>
                <a:effectLst/>
                <a:latin typeface="+mn-lt"/>
                <a:ea typeface="+mn-ea"/>
                <a:cs typeface="+mn-cs"/>
              </a:rPr>
              <a:t> aloittamassa just elämänvaihetta, jota todella moni on kutsunut elämänsä parhaaksi.” ”</a:t>
            </a:r>
            <a:r>
              <a:rPr lang="fi-FI" sz="1200" kern="1200" dirty="0" err="1">
                <a:solidFill>
                  <a:schemeClr val="tx1"/>
                </a:solidFill>
                <a:effectLst/>
                <a:latin typeface="+mn-lt"/>
                <a:ea typeface="+mn-ea"/>
                <a:cs typeface="+mn-cs"/>
              </a:rPr>
              <a:t>Oon</a:t>
            </a:r>
            <a:r>
              <a:rPr lang="fi-FI" sz="1200" kern="1200" dirty="0">
                <a:solidFill>
                  <a:schemeClr val="tx1"/>
                </a:solidFill>
                <a:effectLst/>
                <a:latin typeface="+mn-lt"/>
                <a:ea typeface="+mn-ea"/>
                <a:cs typeface="+mn-cs"/>
              </a:rPr>
              <a:t> tavallaan kateellinen teille. Te </a:t>
            </a:r>
            <a:r>
              <a:rPr lang="fi-FI" sz="1200" kern="1200" dirty="0" err="1">
                <a:solidFill>
                  <a:schemeClr val="tx1"/>
                </a:solidFill>
                <a:effectLst/>
                <a:latin typeface="+mn-lt"/>
                <a:ea typeface="+mn-ea"/>
                <a:cs typeface="+mn-cs"/>
              </a:rPr>
              <a:t>ootte</a:t>
            </a:r>
            <a:r>
              <a:rPr lang="fi-FI" sz="1200" kern="1200" dirty="0">
                <a:solidFill>
                  <a:schemeClr val="tx1"/>
                </a:solidFill>
                <a:effectLst/>
                <a:latin typeface="+mn-lt"/>
                <a:ea typeface="+mn-ea"/>
                <a:cs typeface="+mn-cs"/>
              </a:rPr>
              <a:t> menossa paikkoihin ja hyvässä seurassa. </a:t>
            </a:r>
            <a:r>
              <a:rPr lang="fi-FI" sz="1200" kern="1200" dirty="0" err="1">
                <a:solidFill>
                  <a:schemeClr val="tx1"/>
                </a:solidFill>
                <a:effectLst/>
                <a:latin typeface="+mn-lt"/>
                <a:ea typeface="+mn-ea"/>
                <a:cs typeface="+mn-cs"/>
              </a:rPr>
              <a:t>Mä</a:t>
            </a:r>
            <a:r>
              <a:rPr lang="fi-FI" sz="1200" kern="1200" dirty="0">
                <a:solidFill>
                  <a:schemeClr val="tx1"/>
                </a:solidFill>
                <a:effectLst/>
                <a:latin typeface="+mn-lt"/>
                <a:ea typeface="+mn-ea"/>
                <a:cs typeface="+mn-cs"/>
              </a:rPr>
              <a:t> en </a:t>
            </a:r>
            <a:r>
              <a:rPr lang="fi-FI" sz="1200" kern="1200" dirty="0" err="1">
                <a:solidFill>
                  <a:schemeClr val="tx1"/>
                </a:solidFill>
                <a:effectLst/>
                <a:latin typeface="+mn-lt"/>
                <a:ea typeface="+mn-ea"/>
                <a:cs typeface="+mn-cs"/>
              </a:rPr>
              <a:t>oo</a:t>
            </a:r>
            <a:r>
              <a:rPr lang="fi-FI" sz="1200" kern="1200" dirty="0">
                <a:solidFill>
                  <a:schemeClr val="tx1"/>
                </a:solidFill>
                <a:effectLst/>
                <a:latin typeface="+mn-lt"/>
                <a:ea typeface="+mn-ea"/>
                <a:cs typeface="+mn-cs"/>
              </a:rPr>
              <a:t> yksin, kun väitän että just nykyään on todella kiinnostava aika olla tekniikan osaaja. Työnäkymät ovat tosi hyvät. Tekniikan avulla voi vaikuttaa maailmaan ehkä enemmän kuin koskaan. </a:t>
            </a:r>
            <a:r>
              <a:rPr lang="fi-FI" sz="1200" kern="1200" dirty="0" err="1">
                <a:solidFill>
                  <a:schemeClr val="tx1"/>
                </a:solidFill>
                <a:effectLst/>
                <a:latin typeface="+mn-lt"/>
                <a:ea typeface="+mn-ea"/>
                <a:cs typeface="+mn-cs"/>
              </a:rPr>
              <a:t>Tää</a:t>
            </a:r>
            <a:r>
              <a:rPr lang="fi-FI" sz="1200" kern="1200" dirty="0">
                <a:solidFill>
                  <a:schemeClr val="tx1"/>
                </a:solidFill>
                <a:effectLst/>
                <a:latin typeface="+mn-lt"/>
                <a:ea typeface="+mn-ea"/>
                <a:cs typeface="+mn-cs"/>
              </a:rPr>
              <a:t> on tosi kiinnostava hetki aloittaa </a:t>
            </a:r>
            <a:r>
              <a:rPr lang="fi-FI" sz="1200" kern="1200" dirty="0" err="1">
                <a:solidFill>
                  <a:schemeClr val="tx1"/>
                </a:solidFill>
                <a:effectLst/>
                <a:latin typeface="+mn-lt"/>
                <a:ea typeface="+mn-ea"/>
                <a:cs typeface="+mn-cs"/>
              </a:rPr>
              <a:t>nää</a:t>
            </a:r>
            <a:r>
              <a:rPr lang="fi-FI" sz="1200" kern="1200" dirty="0">
                <a:solidFill>
                  <a:schemeClr val="tx1"/>
                </a:solidFill>
                <a:effectLst/>
                <a:latin typeface="+mn-lt"/>
                <a:ea typeface="+mn-ea"/>
                <a:cs typeface="+mn-cs"/>
              </a:rPr>
              <a:t> opinnot.</a:t>
            </a:r>
            <a:endParaRPr lang="fi-FI" baseline="0" dirty="0"/>
          </a:p>
          <a:p>
            <a:br>
              <a:rPr lang="fi-FI" dirty="0"/>
            </a:br>
            <a:r>
              <a:rPr lang="fi-FI" dirty="0" err="1"/>
              <a:t>Mä</a:t>
            </a:r>
            <a:r>
              <a:rPr lang="fi-FI" dirty="0"/>
              <a:t> olen</a:t>
            </a:r>
            <a:r>
              <a:rPr lang="fi-FI" baseline="0" dirty="0"/>
              <a:t> ollut teidän paikalla fuksina x vuotta sitten ja tiedän että nämä </a:t>
            </a:r>
            <a:r>
              <a:rPr lang="fi-FI" baseline="0" dirty="0" err="1"/>
              <a:t>ekat</a:t>
            </a:r>
            <a:r>
              <a:rPr lang="fi-FI" baseline="0" dirty="0"/>
              <a:t> päivät voivat tuntua sekavilta, mutta ei hätää </a:t>
            </a:r>
            <a:r>
              <a:rPr lang="fi-FI" baseline="0" dirty="0" err="1"/>
              <a:t>onneks</a:t>
            </a:r>
            <a:r>
              <a:rPr lang="fi-FI" baseline="0" dirty="0"/>
              <a:t> teillä on ympärillä ihmisiä, jotka auttaa tarvittaessa. (tai joku muu pieni info mikä linkittää teidät yleisöön)</a:t>
            </a:r>
            <a:br>
              <a:rPr lang="fi-FI" dirty="0"/>
            </a:br>
            <a:r>
              <a:rPr lang="fi-FI" dirty="0"/>
              <a:t>Multa voi esimerkiksi tulla </a:t>
            </a:r>
            <a:r>
              <a:rPr lang="fi-FI" sz="1200" kern="1200" dirty="0">
                <a:solidFill>
                  <a:schemeClr val="tx1"/>
                </a:solidFill>
                <a:effectLst/>
                <a:latin typeface="+mn-lt"/>
                <a:ea typeface="+mn-ea"/>
                <a:cs typeface="+mn-cs"/>
              </a:rPr>
              <a:t>kyselemään opintoihin, työharjoitteluun, kesäduunin hakemiseen tms. liittyviä asioita</a:t>
            </a:r>
            <a:r>
              <a:rPr lang="fi-FI" dirty="0"/>
              <a:t>. Vastaan mihin osaan ja jos en, niin selvitän asian.</a:t>
            </a:r>
          </a:p>
          <a:p>
            <a:pPr marL="171450" indent="-171450">
              <a:buFontTx/>
              <a:buChar char="-"/>
            </a:pPr>
            <a:endParaRPr lang="en-GB" dirty="0"/>
          </a:p>
        </p:txBody>
      </p:sp>
      <p:sp>
        <p:nvSpPr>
          <p:cNvPr id="4" name="Slide Number Placeholder 3"/>
          <p:cNvSpPr>
            <a:spLocks noGrp="1"/>
          </p:cNvSpPr>
          <p:nvPr>
            <p:ph type="sldNum" sz="quarter" idx="5"/>
          </p:nvPr>
        </p:nvSpPr>
        <p:spPr/>
        <p:txBody>
          <a:bodyPr/>
          <a:lstStyle/>
          <a:p>
            <a:fld id="{8D50E2A6-43EA-5C4B-AB92-F6025A849377}" type="slidenum">
              <a:rPr lang="en-FI"/>
              <a:t>1</a:t>
            </a:fld>
            <a:endParaRPr lang="en-FI"/>
          </a:p>
        </p:txBody>
      </p:sp>
    </p:spTree>
    <p:extLst>
      <p:ext uri="{BB962C8B-B14F-4D97-AF65-F5344CB8AC3E}">
        <p14:creationId xmlns:p14="http://schemas.microsoft.com/office/powerpoint/2010/main" val="36403093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171450" indent="-171450">
              <a:buFontTx/>
              <a:buChar char="-"/>
            </a:pPr>
            <a:r>
              <a:rPr lang="fi-FI" dirty="0"/>
              <a:t>Opiskelijoilla vahva rooli </a:t>
            </a:r>
            <a:r>
              <a:rPr lang="fi-FI" dirty="0" err="1"/>
              <a:t>TEKissä</a:t>
            </a:r>
            <a:endParaRPr lang="fi-FI" dirty="0"/>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fi-FI" sz="1200" b="0" baseline="0" dirty="0"/>
              <a:t>TEK on jäsentensä perustama ja jäseniään varten olemassa. Jäsenet päättävät, mitä </a:t>
            </a:r>
            <a:r>
              <a:rPr lang="fi-FI" sz="1200" b="0" baseline="0" dirty="0" err="1"/>
              <a:t>TEKissä</a:t>
            </a:r>
            <a:r>
              <a:rPr lang="fi-FI" sz="1200" b="0" baseline="0" dirty="0"/>
              <a:t> tehdään. Jos vaikuttaminen </a:t>
            </a:r>
            <a:r>
              <a:rPr lang="fi-FI" sz="1200" b="0" baseline="0" dirty="0" err="1"/>
              <a:t>TEKissä</a:t>
            </a:r>
            <a:r>
              <a:rPr lang="fi-FI" sz="1200" b="0" baseline="0" dirty="0"/>
              <a:t> kiinnostaa, kannattaa kysellä lisää eri luottamustoimista esim. Tykiltä.</a:t>
            </a:r>
          </a:p>
          <a:p>
            <a:pPr marL="0" marR="0" indent="0" algn="l" defTabSz="914400" rtl="0" eaLnBrk="1" fontAlgn="auto" latinLnBrk="0" hangingPunct="1">
              <a:lnSpc>
                <a:spcPct val="100000"/>
              </a:lnSpc>
              <a:spcBef>
                <a:spcPts val="0"/>
              </a:spcBef>
              <a:spcAft>
                <a:spcPts val="0"/>
              </a:spcAft>
              <a:buClrTx/>
              <a:buSzTx/>
              <a:buFontTx/>
              <a:buNone/>
              <a:tabLst/>
              <a:defRPr/>
            </a:pPr>
            <a:endParaRPr lang="fi-FI" sz="1200"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fi-FI" sz="1200" i="1" baseline="0" dirty="0"/>
              <a:t>Tässä ei kannata alkaa jaarittelemaan ja näyttää organisaatiokaavioita. Lyhyesti ja ytimekkäästi: jäsenet päättävät ja kannattaa lähteä mukaan</a:t>
            </a:r>
          </a:p>
          <a:p>
            <a:pPr marL="0" marR="0" indent="0" algn="l" defTabSz="914400" rtl="0" eaLnBrk="1" fontAlgn="auto" latinLnBrk="0" hangingPunct="1">
              <a:lnSpc>
                <a:spcPct val="100000"/>
              </a:lnSpc>
              <a:spcBef>
                <a:spcPts val="0"/>
              </a:spcBef>
              <a:spcAft>
                <a:spcPts val="0"/>
              </a:spcAft>
              <a:buClrTx/>
              <a:buSzTx/>
              <a:buFontTx/>
              <a:buNone/>
              <a:tabLst/>
              <a:defRPr/>
            </a:pPr>
            <a:endParaRPr lang="fi-FI" sz="1200"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fi-FI" sz="1200" i="1" baseline="0" dirty="0"/>
              <a:t>TEK on jäsentensä näköinen järjestö ja </a:t>
            </a:r>
            <a:r>
              <a:rPr lang="fi-FI" sz="1200" i="1" baseline="0" dirty="0" err="1"/>
              <a:t>TEKin</a:t>
            </a:r>
            <a:r>
              <a:rPr lang="fi-FI" sz="1200" i="1" baseline="0" dirty="0"/>
              <a:t> korkein päättävä elin (valtuusto) koostuu noin 80 </a:t>
            </a:r>
            <a:r>
              <a:rPr lang="fi-FI" sz="1200" i="1" baseline="0" dirty="0" err="1"/>
              <a:t>TEKin</a:t>
            </a:r>
            <a:r>
              <a:rPr lang="fi-FI" sz="1200" i="1" baseline="0" dirty="0"/>
              <a:t> jäsenestä. Opiskelijat ovat tärkeässä roolissa </a:t>
            </a:r>
            <a:r>
              <a:rPr lang="fi-FI" sz="1200" i="1" baseline="0" dirty="0" err="1"/>
              <a:t>TEKin</a:t>
            </a:r>
            <a:r>
              <a:rPr lang="fi-FI" sz="1200" i="1" baseline="0" dirty="0"/>
              <a:t> toiminnassa ja päätöksenteossa ja siksi juuri sinä voit lähteä vaikuttamaan järjestösi toimintaan.</a:t>
            </a:r>
          </a:p>
          <a:p>
            <a:pPr marL="0" marR="0" indent="0" algn="l" defTabSz="914400" rtl="0" eaLnBrk="1" fontAlgn="auto" latinLnBrk="0" hangingPunct="1">
              <a:lnSpc>
                <a:spcPct val="100000"/>
              </a:lnSpc>
              <a:spcBef>
                <a:spcPts val="0"/>
              </a:spcBef>
              <a:spcAft>
                <a:spcPts val="0"/>
              </a:spcAft>
              <a:buClrTx/>
              <a:buSzTx/>
              <a:buFontTx/>
              <a:buNone/>
              <a:tabLst/>
              <a:defRPr/>
            </a:pPr>
            <a:endParaRPr lang="fi-FI" sz="1200" i="1" baseline="0" dirty="0"/>
          </a:p>
          <a:p>
            <a:pPr marL="171450" indent="-171450">
              <a:buFont typeface="Arial" charset="0"/>
              <a:buChar char="•"/>
            </a:pPr>
            <a:r>
              <a:rPr lang="fi-FI" i="1" dirty="0" err="1"/>
              <a:t>TEKin</a:t>
            </a:r>
            <a:r>
              <a:rPr lang="fi-FI" i="1" dirty="0"/>
              <a:t> hallituksessa</a:t>
            </a:r>
            <a:r>
              <a:rPr lang="fi-FI" i="1" baseline="0" dirty="0"/>
              <a:t> ja </a:t>
            </a:r>
            <a:r>
              <a:rPr lang="fi-FI" i="1" dirty="0"/>
              <a:t>kaikissa valiokunnissa on opiskelijaedustaja sekä hänen varahenkilönsä</a:t>
            </a:r>
          </a:p>
          <a:p>
            <a:pPr marL="171450" indent="-171450">
              <a:buFont typeface="Arial" charset="0"/>
              <a:buChar char="•"/>
            </a:pPr>
            <a:r>
              <a:rPr lang="fi-FI" i="1" dirty="0" err="1"/>
              <a:t>TEKissä</a:t>
            </a:r>
            <a:r>
              <a:rPr lang="fi-FI" i="1" dirty="0"/>
              <a:t> on erilaisia valiokuntia,</a:t>
            </a:r>
            <a:r>
              <a:rPr lang="fi-FI" i="1" baseline="0" dirty="0"/>
              <a:t> joihin voi hakea syksyllä opiskelijaedustajaksi</a:t>
            </a:r>
          </a:p>
          <a:p>
            <a:pPr marL="171450" indent="-171450">
              <a:buFont typeface="Arial" charset="0"/>
              <a:buChar char="•"/>
            </a:pPr>
            <a:r>
              <a:rPr lang="fi-FI" i="1" baseline="0" dirty="0"/>
              <a:t>Valtuustossa on viisi teekkaria ja yksi matemaattis-luonnontieteellisten alojen opiskelija</a:t>
            </a:r>
          </a:p>
          <a:p>
            <a:pPr marL="171450" indent="-171450">
              <a:buFont typeface="Arial" charset="0"/>
              <a:buChar char="•"/>
            </a:pPr>
            <a:endParaRPr lang="fi-FI" i="1" baseline="0" dirty="0"/>
          </a:p>
          <a:p>
            <a:pPr marL="0" indent="0">
              <a:buFont typeface="Arial" charset="0"/>
              <a:buNone/>
            </a:pPr>
            <a:r>
              <a:rPr lang="fi-FI" i="1" baseline="0" dirty="0"/>
              <a:t>Mitä muuta voit sanoa:</a:t>
            </a:r>
          </a:p>
          <a:p>
            <a:pPr marL="171450" indent="-171450">
              <a:buFont typeface="Arial" panose="020B0604020202020204" pitchFamily="34" charset="0"/>
              <a:buChar char="•"/>
            </a:pPr>
            <a:r>
              <a:rPr lang="fi-FI" i="1" baseline="0" dirty="0"/>
              <a:t>Vaikuttajina on opiskelijoita ympäri Suomen, kuudelta eri teekkaripaikkakunnalta.</a:t>
            </a:r>
            <a:endParaRPr lang="fi-FI" sz="1050" i="1" baseline="0" dirty="0"/>
          </a:p>
          <a:p>
            <a:pPr marL="171450" indent="-171450">
              <a:buFont typeface="Arial" charset="0"/>
              <a:buChar char="•"/>
            </a:pPr>
            <a:r>
              <a:rPr lang="fi-FI" sz="1050" i="1" baseline="0" dirty="0"/>
              <a:t>(Valiokuntia ovat: </a:t>
            </a:r>
          </a:p>
          <a:p>
            <a:pPr marL="628650" lvl="1" indent="-171450">
              <a:buFont typeface="Arial" charset="0"/>
              <a:buChar char="•"/>
            </a:pPr>
            <a:r>
              <a:rPr lang="fi-FI" sz="1050" i="1" baseline="0" dirty="0"/>
              <a:t>Jäsen- ja järjestöasiainvaliokunta (JJV)</a:t>
            </a:r>
          </a:p>
          <a:p>
            <a:pPr marL="628650" lvl="1" indent="-171450">
              <a:buFont typeface="Arial" charset="0"/>
              <a:buChar char="•"/>
            </a:pPr>
            <a:r>
              <a:rPr lang="fi-FI" sz="1050" i="1" baseline="0" dirty="0"/>
              <a:t>Koulutusvaliokunta (KOV)</a:t>
            </a:r>
          </a:p>
          <a:p>
            <a:pPr marL="628650" lvl="1" indent="-171450">
              <a:buFont typeface="Arial" charset="0"/>
              <a:buChar char="•"/>
            </a:pPr>
            <a:r>
              <a:rPr lang="fi-FI" sz="1050" i="1" baseline="0" dirty="0"/>
              <a:t>Kunnan valiokunta (KUV)</a:t>
            </a:r>
          </a:p>
          <a:p>
            <a:pPr marL="628650" lvl="1" indent="-171450">
              <a:buFont typeface="Arial" charset="0"/>
              <a:buChar char="•"/>
            </a:pPr>
            <a:r>
              <a:rPr lang="fi-FI" sz="1050" i="1" baseline="0" dirty="0"/>
              <a:t>YC (ent. Teekkarivaliokunta) (kaikki opiskelijoita)</a:t>
            </a:r>
          </a:p>
          <a:p>
            <a:pPr marL="628650" lvl="1" indent="-171450">
              <a:buFont typeface="Arial" charset="0"/>
              <a:buChar char="•"/>
            </a:pPr>
            <a:r>
              <a:rPr lang="fi-FI" sz="1050" i="1" baseline="0" dirty="0"/>
              <a:t>Teknologiavaliokunta (TGV)</a:t>
            </a:r>
          </a:p>
          <a:p>
            <a:pPr marL="628650" lvl="1" indent="-171450">
              <a:buFont typeface="Arial" charset="0"/>
              <a:buChar char="•"/>
            </a:pPr>
            <a:r>
              <a:rPr lang="fi-FI" sz="1050" i="1" baseline="0" dirty="0"/>
              <a:t>Uravaliokunta (UV)</a:t>
            </a:r>
          </a:p>
          <a:p>
            <a:pPr marL="628650" lvl="1" indent="-171450">
              <a:buFont typeface="Arial" charset="0"/>
              <a:buChar char="•"/>
            </a:pPr>
            <a:r>
              <a:rPr lang="fi-FI" sz="1050" i="1" baseline="0" dirty="0"/>
              <a:t>Valtion valiokunta (VV)</a:t>
            </a:r>
          </a:p>
          <a:p>
            <a:pPr marL="628650" lvl="1" indent="-171450">
              <a:buFont typeface="Arial" charset="0"/>
              <a:buChar char="•"/>
            </a:pPr>
            <a:r>
              <a:rPr lang="fi-FI" sz="1050" i="1" baseline="0" dirty="0"/>
              <a:t>Korkeakouluvaliokunta (KKV)</a:t>
            </a:r>
          </a:p>
          <a:p>
            <a:pPr marL="628650" lvl="1" indent="-171450">
              <a:buFont typeface="Arial" charset="0"/>
              <a:buChar char="•"/>
            </a:pPr>
            <a:r>
              <a:rPr lang="fi-FI" sz="1050" i="1" baseline="0" dirty="0"/>
              <a:t>Yrittäjyysvaliokunta (YRV)</a:t>
            </a:r>
          </a:p>
          <a:p>
            <a:pPr marL="628650" lvl="1" indent="-171450">
              <a:buFont typeface="Arial" charset="0"/>
              <a:buChar char="•"/>
            </a:pPr>
            <a:r>
              <a:rPr lang="fi-FI" sz="1050" i="1" baseline="0" dirty="0"/>
              <a:t>Yksityisen sektorin valiokunta )</a:t>
            </a:r>
          </a:p>
          <a:p>
            <a:pPr marL="171450" indent="-171450">
              <a:buFontTx/>
              <a:buChar char="-"/>
            </a:pPr>
            <a:endParaRPr lang="fi-FI" dirty="0"/>
          </a:p>
        </p:txBody>
      </p:sp>
      <p:sp>
        <p:nvSpPr>
          <p:cNvPr id="4" name="Dian numeron paikkamerkki 3"/>
          <p:cNvSpPr>
            <a:spLocks noGrp="1"/>
          </p:cNvSpPr>
          <p:nvPr>
            <p:ph type="sldNum" sz="quarter" idx="5"/>
          </p:nvPr>
        </p:nvSpPr>
        <p:spPr/>
        <p:txBody>
          <a:bodyPr/>
          <a:lstStyle/>
          <a:p>
            <a:fld id="{8D50E2A6-43EA-5C4B-AB92-F6025A849377}" type="slidenum">
              <a:rPr lang="fi-FI" smtClean="0"/>
              <a:t>10</a:t>
            </a:fld>
            <a:endParaRPr lang="fi-FI"/>
          </a:p>
        </p:txBody>
      </p:sp>
    </p:spTree>
    <p:extLst>
      <p:ext uri="{BB962C8B-B14F-4D97-AF65-F5344CB8AC3E}">
        <p14:creationId xmlns:p14="http://schemas.microsoft.com/office/powerpoint/2010/main" val="4061124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171450" indent="-171450">
              <a:buFontTx/>
              <a:buChar char="-"/>
            </a:pPr>
            <a:r>
              <a:rPr lang="fi-FI" b="0" dirty="0"/>
              <a:t>Tuetaan merkittävästi tapahtumia rahallisesti (mahdollistetaan edullisemmat liput/eeppisemmät tapahtumat)</a:t>
            </a:r>
          </a:p>
          <a:p>
            <a:pPr marL="171450" indent="-171450">
              <a:buFontTx/>
              <a:buChar char="-"/>
            </a:pPr>
            <a:r>
              <a:rPr lang="fi-FI" b="0" dirty="0"/>
              <a:t>Tai tuodaan kouluttajia/puhujia eri tapahtumiin</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fi-FI" dirty="0"/>
              <a:t>Sen lisäksi että tuemme rahallisesti, tuemme opiskelijakulttuurin kehittämistä</a:t>
            </a:r>
            <a:endParaRPr lang="fi-FI" b="1" dirty="0"/>
          </a:p>
          <a:p>
            <a:pPr marL="0" indent="0">
              <a:buFont typeface="Arial"/>
              <a:buNone/>
            </a:pPr>
            <a:endParaRPr lang="fi-FI" dirty="0"/>
          </a:p>
          <a:p>
            <a:pPr marL="0" indent="0">
              <a:buFont typeface="Arial"/>
              <a:buNone/>
            </a:pPr>
            <a:r>
              <a:rPr lang="fi-FI" i="1" dirty="0"/>
              <a:t>Opiskelijakulttuuri on yksi osa </a:t>
            </a:r>
            <a:r>
              <a:rPr lang="fi-FI" i="1" dirty="0" err="1"/>
              <a:t>TEKkiä</a:t>
            </a:r>
            <a:r>
              <a:rPr lang="fi-FI" i="1" dirty="0"/>
              <a:t> ja siksi tuemme sekä kehitämme sitä yhdessä opiskelijoiden kanssa. Esimerkiksi vuonna 2018 TEK lahjoitti 100 000 euroa opiskelijakulttuurin kehittämiseen ympäri Suomen. Kun TEK täytti 120 (vuonna 2016), lahjoitettiin yhteensä miljoona euroa yliopistoille koulutukseen ja tutkimukseen. Kehittämistä teemme kokoamalla vuosittain opiskelijatoimijoita esimerkiksi Teekkariseminaariin ja TEK-akatemiaan. Mikäli haluat tietää lisää Teekkarikulttuurista niin käy tutustumassa ww.teekkarit.fi nettisivuihin.</a:t>
            </a:r>
          </a:p>
          <a:p>
            <a:pPr marL="171450" indent="-171450">
              <a:buFontTx/>
              <a:buChar char="-"/>
            </a:pPr>
            <a:endParaRPr lang="fi-FI" dirty="0"/>
          </a:p>
        </p:txBody>
      </p:sp>
      <p:sp>
        <p:nvSpPr>
          <p:cNvPr id="4" name="Dian numeron paikkamerkki 3"/>
          <p:cNvSpPr>
            <a:spLocks noGrp="1"/>
          </p:cNvSpPr>
          <p:nvPr>
            <p:ph type="sldNum" sz="quarter" idx="5"/>
          </p:nvPr>
        </p:nvSpPr>
        <p:spPr/>
        <p:txBody>
          <a:bodyPr/>
          <a:lstStyle/>
          <a:p>
            <a:fld id="{8D50E2A6-43EA-5C4B-AB92-F6025A849377}" type="slidenum">
              <a:rPr lang="fi-FI" smtClean="0"/>
              <a:t>11</a:t>
            </a:fld>
            <a:endParaRPr lang="fi-FI"/>
          </a:p>
        </p:txBody>
      </p:sp>
    </p:spTree>
    <p:extLst>
      <p:ext uri="{BB962C8B-B14F-4D97-AF65-F5344CB8AC3E}">
        <p14:creationId xmlns:p14="http://schemas.microsoft.com/office/powerpoint/2010/main" val="27903013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171450" indent="-171450">
              <a:buFontTx/>
              <a:buChar char="-"/>
            </a:pPr>
            <a:r>
              <a:rPr lang="fi-FI" dirty="0"/>
              <a:t>Pääset jo opiskeluaikana osaksi yhteisöä</a:t>
            </a:r>
          </a:p>
          <a:p>
            <a:pPr marL="171450" indent="-171450">
              <a:buFontTx/>
              <a:buChar char="-"/>
            </a:pPr>
            <a:r>
              <a:rPr lang="fi-FI" dirty="0"/>
              <a:t>Voi mainita 76 </a:t>
            </a:r>
            <a:r>
              <a:rPr lang="fi-FI" dirty="0" err="1"/>
              <a:t>kyhiä</a:t>
            </a:r>
            <a:r>
              <a:rPr lang="fi-FI" dirty="0"/>
              <a:t> eri killoissa ja ainejärjestöissä</a:t>
            </a:r>
          </a:p>
          <a:p>
            <a:pPr marL="171450" indent="-171450">
              <a:buFontTx/>
              <a:buChar char="-"/>
            </a:pPr>
            <a:r>
              <a:rPr lang="fi-FI" dirty="0"/>
              <a:t>Joku esimerkki jostain tapahtumasta (esim. TEK akatemia)</a:t>
            </a:r>
          </a:p>
          <a:p>
            <a:pPr marL="171450" indent="-171450">
              <a:buFontTx/>
              <a:buChar char="-"/>
            </a:pPr>
            <a:endParaRPr lang="fi-FI" i="1" dirty="0"/>
          </a:p>
          <a:p>
            <a:pPr marL="0" indent="0">
              <a:buFont typeface="Arial" charset="0"/>
              <a:buNone/>
            </a:pPr>
            <a:r>
              <a:rPr lang="fi-FI" i="1" dirty="0"/>
              <a:t>TEK haluaa mahdollistaa jäsentensä verkostoitumisen alueellisesti ja kiinnostuksien mukaan. Alueseurat ja teknilliset seurat ovat oman alueensa </a:t>
            </a:r>
            <a:r>
              <a:rPr lang="fi-FI" i="1" dirty="0" err="1"/>
              <a:t>tekkiläisten</a:t>
            </a:r>
            <a:r>
              <a:rPr lang="fi-FI" i="1" dirty="0"/>
              <a:t> yhdysside. Ne järjestävät tapahtumia ja edistävät tekniikan kehittämistä. </a:t>
            </a:r>
            <a:r>
              <a:rPr lang="fi-FI" i="1" dirty="0" err="1"/>
              <a:t>TEKin</a:t>
            </a:r>
            <a:r>
              <a:rPr lang="fi-FI" i="1" dirty="0"/>
              <a:t> alla toimii erilaisia kerhoja, jotka mahdollistavat verkostoitumisen ja kouluttautumisen kiinnostuksen kohteiden mukaan. </a:t>
            </a:r>
            <a:r>
              <a:rPr lang="fi-FI" i="1" baseline="0" dirty="0"/>
              <a:t>TEK järjestää myös paljon jäsenten uraa tukevia tapahtumia ympäri Suomea, kuten esimerkiksi Nuorten osaajien forum, johon voi osallistua heti valmistumisen jälkeen. Tapahtumien lisäksi TEK tarjoaa jäsentensä </a:t>
            </a:r>
            <a:r>
              <a:rPr lang="fi-FI" i="1" baseline="0" dirty="0" err="1"/>
              <a:t>käyttään</a:t>
            </a:r>
            <a:r>
              <a:rPr lang="fi-FI" i="1" baseline="0" dirty="0"/>
              <a:t> TEK </a:t>
            </a:r>
            <a:r>
              <a:rPr lang="fi-FI" i="1" baseline="0" dirty="0" err="1"/>
              <a:t>Loungen</a:t>
            </a:r>
            <a:r>
              <a:rPr lang="fi-FI" i="1" baseline="0" dirty="0"/>
              <a:t>, jossa jäsenet voivat esimerkiksi viettää etätyöpäivää, kahvitella tai järjestää tapahtumia.</a:t>
            </a:r>
          </a:p>
          <a:p>
            <a:pPr marL="0" indent="0">
              <a:buFont typeface="Arial" charset="0"/>
              <a:buNone/>
            </a:pPr>
            <a:endParaRPr lang="fi-FI" i="1" baseline="0" dirty="0"/>
          </a:p>
          <a:p>
            <a:pPr marL="0" indent="0">
              <a:buFont typeface="Arial" charset="0"/>
              <a:buNone/>
            </a:pPr>
            <a:r>
              <a:rPr lang="fi-FI" i="1" baseline="0" dirty="0"/>
              <a:t>Kerhoja ovat esimerkiksi Tampereella toimiva </a:t>
            </a:r>
            <a:r>
              <a:rPr lang="fi-FI" i="1" baseline="0" dirty="0" err="1"/>
              <a:t>Trengineers</a:t>
            </a:r>
            <a:r>
              <a:rPr lang="fi-FI" i="1" baseline="0" dirty="0"/>
              <a:t> ja Helsingissä toimiva </a:t>
            </a:r>
            <a:r>
              <a:rPr lang="fi-FI" i="1" baseline="0" dirty="0" err="1"/>
              <a:t>HelYEA</a:t>
            </a:r>
            <a:r>
              <a:rPr lang="fi-FI" i="1" baseline="0" dirty="0"/>
              <a:t>.</a:t>
            </a:r>
          </a:p>
          <a:p>
            <a:pPr marL="171450" indent="-171450">
              <a:buFontTx/>
              <a:buChar char="-"/>
            </a:pPr>
            <a:endParaRPr lang="fi-FI" dirty="0"/>
          </a:p>
        </p:txBody>
      </p:sp>
      <p:sp>
        <p:nvSpPr>
          <p:cNvPr id="4" name="Dian numeron paikkamerkki 3"/>
          <p:cNvSpPr>
            <a:spLocks noGrp="1"/>
          </p:cNvSpPr>
          <p:nvPr>
            <p:ph type="sldNum" sz="quarter" idx="5"/>
          </p:nvPr>
        </p:nvSpPr>
        <p:spPr/>
        <p:txBody>
          <a:bodyPr/>
          <a:lstStyle/>
          <a:p>
            <a:fld id="{8D50E2A6-43EA-5C4B-AB92-F6025A849377}" type="slidenum">
              <a:rPr lang="fi-FI" smtClean="0"/>
              <a:t>12</a:t>
            </a:fld>
            <a:endParaRPr lang="fi-FI"/>
          </a:p>
        </p:txBody>
      </p:sp>
    </p:spTree>
    <p:extLst>
      <p:ext uri="{BB962C8B-B14F-4D97-AF65-F5344CB8AC3E}">
        <p14:creationId xmlns:p14="http://schemas.microsoft.com/office/powerpoint/2010/main" val="30914877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171450" indent="-171450">
              <a:buFontTx/>
              <a:buChar char="-"/>
            </a:pPr>
            <a:r>
              <a:rPr lang="fi-FI" dirty="0"/>
              <a:t>Jotain faktatietoa </a:t>
            </a:r>
            <a:r>
              <a:rPr lang="fi-FI" dirty="0" err="1"/>
              <a:t>Loungeista</a:t>
            </a:r>
            <a:endParaRPr lang="fi-FI" dirty="0"/>
          </a:p>
          <a:p>
            <a:pPr marL="171450" indent="-171450">
              <a:buFontTx/>
              <a:buChar char="-"/>
            </a:pPr>
            <a:r>
              <a:rPr lang="fi-FI" dirty="0"/>
              <a:t>2018 Tampere, 2019 Lappeenranta, 2021 Turku ja Pasila</a:t>
            </a:r>
          </a:p>
          <a:p>
            <a:pPr marL="171450" indent="-171450">
              <a:buFontTx/>
              <a:buChar char="-"/>
            </a:pPr>
            <a:r>
              <a:rPr lang="fi-FI" dirty="0"/>
              <a:t>Ilmaista kahvia ja tilan varausmahdollisuus</a:t>
            </a:r>
          </a:p>
        </p:txBody>
      </p:sp>
      <p:sp>
        <p:nvSpPr>
          <p:cNvPr id="4" name="Dian numeron paikkamerkki 3"/>
          <p:cNvSpPr>
            <a:spLocks noGrp="1"/>
          </p:cNvSpPr>
          <p:nvPr>
            <p:ph type="sldNum" sz="quarter" idx="5"/>
          </p:nvPr>
        </p:nvSpPr>
        <p:spPr/>
        <p:txBody>
          <a:bodyPr/>
          <a:lstStyle/>
          <a:p>
            <a:fld id="{8D50E2A6-43EA-5C4B-AB92-F6025A849377}" type="slidenum">
              <a:rPr lang="fi-FI" smtClean="0"/>
              <a:t>13</a:t>
            </a:fld>
            <a:endParaRPr lang="fi-FI"/>
          </a:p>
        </p:txBody>
      </p:sp>
    </p:spTree>
    <p:extLst>
      <p:ext uri="{BB962C8B-B14F-4D97-AF65-F5344CB8AC3E}">
        <p14:creationId xmlns:p14="http://schemas.microsoft.com/office/powerpoint/2010/main" val="37854167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fld id="{8D50E2A6-43EA-5C4B-AB92-F6025A849377}" type="slidenum">
              <a:rPr lang="fi-FI" smtClean="0"/>
              <a:t>14</a:t>
            </a:fld>
            <a:endParaRPr lang="fi-FI"/>
          </a:p>
        </p:txBody>
      </p:sp>
    </p:spTree>
    <p:extLst>
      <p:ext uri="{BB962C8B-B14F-4D97-AF65-F5344CB8AC3E}">
        <p14:creationId xmlns:p14="http://schemas.microsoft.com/office/powerpoint/2010/main" val="940429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dirty="0"/>
              <a:t>-Jotta esittely ei jäisi aivan ylätavoitteiden tasolle, tässä yksi nosto parhaillaan </a:t>
            </a:r>
            <a:r>
              <a:rPr lang="fi-FI" dirty="0" err="1"/>
              <a:t>TEKissä</a:t>
            </a:r>
            <a:r>
              <a:rPr lang="fi-FI" dirty="0"/>
              <a:t> pinnalla olevasta aiheesta</a:t>
            </a:r>
          </a:p>
          <a:p>
            <a:endParaRPr lang="fi-FI" dirty="0"/>
          </a:p>
          <a:p>
            <a:r>
              <a:rPr lang="fi-FI" dirty="0"/>
              <a:t>-Laskimme ensimmäisenä suomalaisena ammattijärjestönä oman hiilijalanjälkemme ja sitouduimme sen nollaamiseen viimeistään vuonna 2022</a:t>
            </a:r>
          </a:p>
          <a:p>
            <a:endParaRPr lang="fi-FI" dirty="0"/>
          </a:p>
          <a:p>
            <a:r>
              <a:rPr lang="fi-FI" dirty="0"/>
              <a:t>-</a:t>
            </a:r>
            <a:r>
              <a:rPr lang="fi-FI" dirty="0" err="1"/>
              <a:t>TEKin</a:t>
            </a:r>
            <a:r>
              <a:rPr lang="fi-FI" dirty="0"/>
              <a:t> viimeisin laskettu hiilijalanjälki vuodelta 2020 oli noin 515 tonnia CO2-ekvivalenttia, joka vastaa noin 50 keskimääräisen suomalaisen vuotuisia hiilidioksidipäästöjä</a:t>
            </a:r>
          </a:p>
          <a:p>
            <a:endParaRPr lang="fi-FI" dirty="0"/>
          </a:p>
          <a:p>
            <a:r>
              <a:rPr lang="fi-FI" dirty="0"/>
              <a:t>-Vaikka päästömäärämme eivät ole merkittävissä mittakaavoissa, haluamme omalla hiilineutraaliustavoitteellamme tuoda esille kuinka vaivatonta ja edullista hiilineutraaliuden tavoittelu on kaltaisessamme asiantuntijaorganisaatioissa – samankaltaisissa organisaatioissa myös suurin osa jäsenistämme työskentelee. </a:t>
            </a:r>
          </a:p>
          <a:p>
            <a:endParaRPr lang="fi-FI" dirty="0"/>
          </a:p>
          <a:p>
            <a:r>
              <a:rPr lang="fi-FI" dirty="0"/>
              <a:t>-Järjestöillä on taloudellista kokoaan isompi rooli yhteiskunnassa, ja uskomme että erityisesti liittojen kaltaisilla isoilla vaikuttajilla on myös iso vastuu toimia edelläkävijöinä</a:t>
            </a:r>
          </a:p>
          <a:p>
            <a:endParaRPr lang="fi-FI" dirty="0"/>
          </a:p>
          <a:p>
            <a:r>
              <a:rPr lang="fi-FI" dirty="0"/>
              <a:t>-Autamme myös mielellämme kiltoja, ainejärjestöjä ja ylioppilaskuntia tekemään toiminnastaan hiilifiksumpaa tai hiilineutraalia. Tarjoamme koulutusta ja muuta tukea opiskelijajärjestöjen päästövähennystyöhön</a:t>
            </a:r>
          </a:p>
          <a:p>
            <a:endParaRPr lang="fi-FI" dirty="0"/>
          </a:p>
          <a:p>
            <a:r>
              <a:rPr lang="fi-FI" dirty="0"/>
              <a:t>-Oman pesän siivoamisen lisäksi yksi keskeisistä vaikuttamistavoitteistamme on kestävä teknologiayhteiskunta, joka pitää sisällään niin ilmastokriisin ratkaisemisen kuin muutkin YK:n kestävän kehityksen tavoitteet</a:t>
            </a:r>
          </a:p>
          <a:p>
            <a:endParaRPr lang="fi-FI" dirty="0"/>
          </a:p>
        </p:txBody>
      </p:sp>
      <p:sp>
        <p:nvSpPr>
          <p:cNvPr id="4" name="Dian numeron paikkamerkki 3"/>
          <p:cNvSpPr>
            <a:spLocks noGrp="1"/>
          </p:cNvSpPr>
          <p:nvPr>
            <p:ph type="sldNum" sz="quarter" idx="5"/>
          </p:nvPr>
        </p:nvSpPr>
        <p:spPr/>
        <p:txBody>
          <a:bodyPr/>
          <a:lstStyle/>
          <a:p>
            <a:fld id="{8D50E2A6-43EA-5C4B-AB92-F6025A849377}" type="slidenum">
              <a:rPr lang="fi-FI" smtClean="0"/>
              <a:t>16</a:t>
            </a:fld>
            <a:endParaRPr lang="fi-FI"/>
          </a:p>
        </p:txBody>
      </p:sp>
    </p:spTree>
    <p:extLst>
      <p:ext uri="{BB962C8B-B14F-4D97-AF65-F5344CB8AC3E}">
        <p14:creationId xmlns:p14="http://schemas.microsoft.com/office/powerpoint/2010/main" val="7312704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171450" indent="-171450">
              <a:buFontTx/>
              <a:buChar char="-"/>
            </a:pPr>
            <a:r>
              <a:rPr lang="fi-FI" dirty="0"/>
              <a:t>Kuinka liitytään</a:t>
            </a:r>
          </a:p>
          <a:p>
            <a:pPr marL="171450" indent="-171450">
              <a:buFontTx/>
              <a:buChar char="-"/>
            </a:pPr>
            <a:r>
              <a:rPr lang="fi-FI" dirty="0"/>
              <a:t>Mainitse </a:t>
            </a:r>
            <a:r>
              <a:rPr lang="fi-FI"/>
              <a:t>TFiF</a:t>
            </a:r>
          </a:p>
        </p:txBody>
      </p:sp>
      <p:sp>
        <p:nvSpPr>
          <p:cNvPr id="4" name="Dian numeron paikkamerkki 3"/>
          <p:cNvSpPr>
            <a:spLocks noGrp="1"/>
          </p:cNvSpPr>
          <p:nvPr>
            <p:ph type="sldNum" sz="quarter" idx="5"/>
          </p:nvPr>
        </p:nvSpPr>
        <p:spPr/>
        <p:txBody>
          <a:bodyPr/>
          <a:lstStyle/>
          <a:p>
            <a:fld id="{8D50E2A6-43EA-5C4B-AB92-F6025A849377}" type="slidenum">
              <a:rPr lang="fi-FI" smtClean="0"/>
              <a:t>19</a:t>
            </a:fld>
            <a:endParaRPr lang="fi-FI"/>
          </a:p>
        </p:txBody>
      </p:sp>
    </p:spTree>
    <p:extLst>
      <p:ext uri="{BB962C8B-B14F-4D97-AF65-F5344CB8AC3E}">
        <p14:creationId xmlns:p14="http://schemas.microsoft.com/office/powerpoint/2010/main" val="18208615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171450" indent="-171450">
              <a:buFontTx/>
              <a:buChar char="-"/>
            </a:pPr>
            <a:r>
              <a:rPr lang="fi-FI" dirty="0"/>
              <a:t>Lyhyt määrittely </a:t>
            </a:r>
            <a:r>
              <a:rPr lang="fi-FI" dirty="0" err="1"/>
              <a:t>TEKistä</a:t>
            </a:r>
            <a:r>
              <a:rPr lang="fi-FI" dirty="0"/>
              <a:t>: ”TEK on meidän/tekniikan alan ammattijärjestö/järjestö/liitto/yhteisö”</a:t>
            </a:r>
          </a:p>
          <a:p>
            <a:pPr marL="171450" indent="-171450">
              <a:buFontTx/>
              <a:buChar char="-"/>
            </a:pPr>
            <a:r>
              <a:rPr lang="fi-FI" dirty="0"/>
              <a:t>Teekkareista valtaosa liittyy </a:t>
            </a:r>
            <a:r>
              <a:rPr lang="fi-FI" dirty="0" err="1"/>
              <a:t>TEKiin</a:t>
            </a:r>
            <a:r>
              <a:rPr lang="fi-FI" dirty="0"/>
              <a:t> opiskeluaikoina</a:t>
            </a:r>
          </a:p>
          <a:p>
            <a:pPr marL="171450" indent="-171450">
              <a:buFontTx/>
              <a:buChar char="-"/>
            </a:pPr>
            <a:r>
              <a:rPr lang="fi-FI" dirty="0"/>
              <a:t>Tehdään paljon opiskelijoiden kanssa, ja opiskelijajäseniä onkin huomattavan paljon (n. 20 000)</a:t>
            </a:r>
          </a:p>
          <a:p>
            <a:pPr marL="171450" indent="-171450">
              <a:buFontTx/>
              <a:buChar char="-"/>
            </a:pPr>
            <a:r>
              <a:rPr lang="fi-FI" dirty="0"/>
              <a:t>TEK mielletään usein vain diplomi-insinöörien liitoksi, mutta jäsenkunta on itse asiassa laaja ja heterogeeninen</a:t>
            </a:r>
          </a:p>
          <a:p>
            <a:pPr marL="171450" indent="-171450">
              <a:buFontTx/>
              <a:buChar char="-"/>
            </a:pPr>
            <a:r>
              <a:rPr lang="fi-FI" dirty="0"/>
              <a:t>TEK yhdistää laajasti eri alojen opiskelijoita ja työntekijöitä. IT/Tekniikka yhdistävä tekijä.</a:t>
            </a:r>
          </a:p>
          <a:p>
            <a:pPr marL="171450" indent="-171450">
              <a:buFontTx/>
              <a:buChar char="-"/>
            </a:pPr>
            <a:r>
              <a:rPr lang="fi-FI" dirty="0"/>
              <a:t>Jäsenmäärä kasvaa jatkuvasti</a:t>
            </a:r>
          </a:p>
        </p:txBody>
      </p:sp>
      <p:sp>
        <p:nvSpPr>
          <p:cNvPr id="4" name="Dian numeron paikkamerkki 3"/>
          <p:cNvSpPr>
            <a:spLocks noGrp="1"/>
          </p:cNvSpPr>
          <p:nvPr>
            <p:ph type="sldNum" sz="quarter" idx="5"/>
          </p:nvPr>
        </p:nvSpPr>
        <p:spPr/>
        <p:txBody>
          <a:bodyPr/>
          <a:lstStyle/>
          <a:p>
            <a:fld id="{8D50E2A6-43EA-5C4B-AB92-F6025A849377}" type="slidenum">
              <a:rPr lang="fi-FI" smtClean="0"/>
              <a:t>2</a:t>
            </a:fld>
            <a:endParaRPr lang="fi-FI"/>
          </a:p>
        </p:txBody>
      </p:sp>
    </p:spTree>
    <p:extLst>
      <p:ext uri="{BB962C8B-B14F-4D97-AF65-F5344CB8AC3E}">
        <p14:creationId xmlns:p14="http://schemas.microsoft.com/office/powerpoint/2010/main" val="8740878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171450" indent="-171450">
              <a:buFontTx/>
              <a:buChar char="-"/>
            </a:pPr>
            <a:r>
              <a:rPr lang="fi-FI" dirty="0"/>
              <a:t>Tässä on kattotason tavoitteita/toimintoja joiden takia TEK on olemassa</a:t>
            </a:r>
          </a:p>
          <a:p>
            <a:pPr marL="171450" indent="-171450">
              <a:buFontTx/>
              <a:buChar char="-"/>
            </a:pPr>
            <a:r>
              <a:rPr lang="fi-FI" dirty="0"/>
              <a:t>Esimerkkejä: Parhaat työurat (</a:t>
            </a:r>
            <a:r>
              <a:rPr lang="fi-FI" dirty="0" err="1"/>
              <a:t>TEKin</a:t>
            </a:r>
            <a:r>
              <a:rPr lang="fi-FI" dirty="0"/>
              <a:t> työkirja), osaaminen ja yhteisöllisyys (TEK </a:t>
            </a:r>
            <a:r>
              <a:rPr lang="fi-FI" dirty="0" err="1"/>
              <a:t>Lounget</a:t>
            </a:r>
            <a:r>
              <a:rPr lang="fi-FI" dirty="0"/>
              <a:t>/opiskelijakulttuurin tukeminen), kestävä hyvinvointi (rakennamme parempaa (työ)elämää)</a:t>
            </a:r>
          </a:p>
          <a:p>
            <a:pPr marL="171450" indent="-171450">
              <a:buFontTx/>
              <a:buChar char="-"/>
            </a:pPr>
            <a:r>
              <a:rPr lang="fi-FI" dirty="0"/>
              <a:t>Näistä kerrotaan seuraavaksi tarkemmin</a:t>
            </a:r>
          </a:p>
          <a:p>
            <a:pPr marL="171450" indent="-171450">
              <a:buFontTx/>
              <a:buChar char="-"/>
            </a:pPr>
            <a:endParaRPr lang="fi-FI" dirty="0"/>
          </a:p>
          <a:p>
            <a:r>
              <a:rPr lang="fi-FI" dirty="0"/>
              <a:t>TEK on syntynyt yhteisöllisyydestä, kulttuurista ja edunvalvonnasta. Me halutaan rakentaa kestävää yhteiskuntaa, edistää ammatillista osaamista ja mahdollistaa jäsentensä verkostoitumisen. </a:t>
            </a:r>
          </a:p>
          <a:p>
            <a:endParaRPr lang="fi-FI" dirty="0"/>
          </a:p>
          <a:p>
            <a:pPr marL="0" marR="0" lvl="0" indent="0" algn="l" defTabSz="914400" rtl="0" eaLnBrk="1" fontAlgn="auto" latinLnBrk="0" hangingPunct="1">
              <a:lnSpc>
                <a:spcPct val="100000"/>
              </a:lnSpc>
              <a:spcBef>
                <a:spcPts val="0"/>
              </a:spcBef>
              <a:spcAft>
                <a:spcPts val="0"/>
              </a:spcAft>
              <a:buClrTx/>
              <a:buSzTx/>
              <a:buFontTx/>
              <a:buNone/>
              <a:tabLst/>
              <a:defRPr/>
            </a:pPr>
            <a:r>
              <a:rPr lang="fi-FI" sz="1200" kern="1200" dirty="0">
                <a:solidFill>
                  <a:schemeClr val="tx1"/>
                </a:solidFill>
                <a:effectLst/>
                <a:latin typeface="+mn-lt"/>
                <a:ea typeface="+mn-ea"/>
                <a:cs typeface="+mn-cs"/>
              </a:rPr>
              <a:t>Meillä tehdään kovasti töitä sen eteen että teillä olisi niin hyvä työura kuin mahdollista. Sitä varten meillä on uravalmentajia, lakimiehiä ja muita asiantuntijoita teidän käytössä. </a:t>
            </a:r>
            <a:r>
              <a:rPr lang="fi-FI" sz="1200" kern="1200" dirty="0" err="1">
                <a:solidFill>
                  <a:schemeClr val="tx1"/>
                </a:solidFill>
                <a:effectLst/>
                <a:latin typeface="+mn-lt"/>
                <a:ea typeface="+mn-ea"/>
                <a:cs typeface="+mn-cs"/>
              </a:rPr>
              <a:t>TEKissä</a:t>
            </a:r>
            <a:r>
              <a:rPr lang="fi-FI" sz="1200" kern="1200" dirty="0">
                <a:solidFill>
                  <a:schemeClr val="tx1"/>
                </a:solidFill>
                <a:effectLst/>
                <a:latin typeface="+mn-lt"/>
                <a:ea typeface="+mn-ea"/>
                <a:cs typeface="+mn-cs"/>
              </a:rPr>
              <a:t> uskotaan, että vaikuttamalla koulutukseen, voidaan vaikuttaa tämän ammattikunnan tulevaisuuteen. Siksi meillä tehdään paljon tutkimusta ja yhteistyötä yliopistojen kanssa.</a:t>
            </a:r>
            <a:endParaRPr lang="fi-FI" dirty="0"/>
          </a:p>
          <a:p>
            <a:endParaRPr lang="fi-FI" dirty="0"/>
          </a:p>
          <a:p>
            <a:r>
              <a:rPr lang="fi-FI" i="1" dirty="0"/>
              <a:t>Mitä muuta voi sanoa:</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i-FI" i="1" dirty="0"/>
              <a:t>Haluamme edistää ammattikunnan osaamista ja yhteisöllisyyttä sekä rakentaa kestävää hyvinvointiyhteiskuntaa.</a:t>
            </a:r>
          </a:p>
          <a:p>
            <a:pPr marL="171450" indent="-171450">
              <a:buFont typeface="Arial" panose="020B0604020202020204" pitchFamily="34" charset="0"/>
              <a:buChar char="•"/>
            </a:pPr>
            <a:r>
              <a:rPr lang="fi-FI" i="1" dirty="0"/>
              <a:t>Haluamme varmistaa, että koulutus säilyy laadukkaana ja siksi olemme lahjoittaneet viime vuosina 3,5 miljoona suomalaisille yliopistoille koulutuksen kehittämiseen. </a:t>
            </a:r>
          </a:p>
          <a:p>
            <a:pPr marL="171450" indent="-171450">
              <a:buFont typeface="Arial" panose="020B0604020202020204" pitchFamily="34" charset="0"/>
              <a:buChar char="•"/>
            </a:pPr>
            <a:r>
              <a:rPr lang="fi-FI" i="1" dirty="0"/>
              <a:t>Olemme olleet myös luomassa esimerkiksi Aalto yliopistoa, </a:t>
            </a:r>
            <a:r>
              <a:rPr lang="fi-FI" i="1" dirty="0" err="1"/>
              <a:t>TTY:tä</a:t>
            </a:r>
            <a:r>
              <a:rPr lang="fi-FI" i="1" dirty="0"/>
              <a:t> ja uutta Tampereen yliopistoa.</a:t>
            </a:r>
          </a:p>
          <a:p>
            <a:pPr marL="171450" indent="-171450">
              <a:buFont typeface="Arial" panose="020B0604020202020204" pitchFamily="34" charset="0"/>
              <a:buChar char="•"/>
            </a:pPr>
            <a:r>
              <a:rPr lang="fi-FI" i="1" dirty="0"/>
              <a:t>Neuvottelemme jatkuvasti työehtosopimuksista Suomessa. </a:t>
            </a:r>
            <a:r>
              <a:rPr lang="fi-FI" sz="1200" i="1" kern="1200" dirty="0">
                <a:solidFill>
                  <a:schemeClr val="tx1"/>
                </a:solidFill>
                <a:effectLst/>
                <a:latin typeface="+mn-lt"/>
                <a:ea typeface="+mn-ea"/>
                <a:cs typeface="+mn-cs"/>
              </a:rPr>
              <a:t>Työelämän pelisäännöistä sovitaan oman työsopimuksen ja Suomen lain lisäksi työehtosopimuksissa. Siksi meillä on tällä hetkellä esimerkiksi sairausajan palkka, lomaraha, matka-ajan korvaukset ja palkalliset vanhempainvapaat.</a:t>
            </a:r>
            <a:r>
              <a:rPr lang="fi-FI" i="1" dirty="0"/>
              <a:t> </a:t>
            </a:r>
          </a:p>
          <a:p>
            <a:pPr marL="171450" indent="-171450">
              <a:buFont typeface="Arial" panose="020B0604020202020204" pitchFamily="34" charset="0"/>
              <a:buChar char="•"/>
            </a:pPr>
            <a:r>
              <a:rPr lang="fi-FI" sz="1200" i="1" kern="1200" dirty="0">
                <a:solidFill>
                  <a:schemeClr val="tx1"/>
                </a:solidFill>
                <a:effectLst/>
                <a:latin typeface="+mn-lt"/>
                <a:ea typeface="+mn-ea"/>
                <a:cs typeface="+mn-cs"/>
              </a:rPr>
              <a:t>Ilman liittojen tekemää edunvalvontaa ei olisi esimerkiksi ylityökorvauksia, lomarahoja, etätyömahdollisuuksia, liukuvaa työaikaa, tuettuja vanhempain vapaita. Useimmat näistä työntekijöiden oikeuksista tulee työehtosopimuksesta eli </a:t>
            </a:r>
            <a:r>
              <a:rPr lang="fi-FI" sz="1200" i="1" kern="1200" dirty="0" err="1">
                <a:solidFill>
                  <a:schemeClr val="tx1"/>
                </a:solidFill>
                <a:effectLst/>
                <a:latin typeface="+mn-lt"/>
                <a:ea typeface="+mn-ea"/>
                <a:cs typeface="+mn-cs"/>
              </a:rPr>
              <a:t>TESsistä</a:t>
            </a:r>
            <a:r>
              <a:rPr lang="fi-FI" sz="1200" i="1" kern="1200" dirty="0">
                <a:solidFill>
                  <a:schemeClr val="tx1"/>
                </a:solidFill>
                <a:effectLst/>
                <a:latin typeface="+mn-lt"/>
                <a:ea typeface="+mn-ea"/>
                <a:cs typeface="+mn-cs"/>
              </a:rPr>
              <a:t>, ei Suomen laista toisin kuin usein luullaan. Liitot neuvottelevat työehtosopimuksista työnantajaliittojen kanssa yleensä kolmen vuoden välein.</a:t>
            </a:r>
          </a:p>
          <a:p>
            <a:pPr marL="171450" indent="-171450">
              <a:buFont typeface="Arial" panose="020B0604020202020204" pitchFamily="34" charset="0"/>
              <a:buChar char="•"/>
            </a:pPr>
            <a:endParaRPr lang="fi-FI" sz="1200" i="1" kern="1200" dirty="0">
              <a:solidFill>
                <a:schemeClr val="tx1"/>
              </a:solidFill>
              <a:effectLst/>
              <a:latin typeface="+mn-lt"/>
              <a:ea typeface="+mn-ea"/>
              <a:cs typeface="+mn-cs"/>
            </a:endParaRPr>
          </a:p>
          <a:p>
            <a:pPr marL="0" indent="0">
              <a:buFont typeface="Arial" panose="020B0604020202020204" pitchFamily="34" charset="0"/>
              <a:buNone/>
            </a:pPr>
            <a:r>
              <a:rPr lang="fi-FI" sz="1200" b="0" dirty="0">
                <a:solidFill>
                  <a:schemeClr val="bg1"/>
                </a:solidFill>
                <a:latin typeface="Calibri "/>
              </a:rPr>
              <a:t>LIITTYMÄLLÄ JÄSENEKSI VALMISTAUDUT TYÖURAASI JO OPISKELUAIKANA. SAAT MAKSUTTA KÄYTTÖÖSI JÄSENEDUT JA PALVELUT. </a:t>
            </a:r>
            <a:endParaRPr lang="fi-FI" sz="1200" i="1" kern="1200" dirty="0">
              <a:solidFill>
                <a:schemeClr val="tx1"/>
              </a:solidFill>
              <a:effectLst/>
              <a:latin typeface="+mn-lt"/>
              <a:ea typeface="+mn-ea"/>
              <a:cs typeface="+mn-cs"/>
            </a:endParaRPr>
          </a:p>
          <a:p>
            <a:pPr marL="171450" indent="-171450">
              <a:buFontTx/>
              <a:buChar char="-"/>
            </a:pPr>
            <a:endParaRPr lang="fi-FI" dirty="0"/>
          </a:p>
        </p:txBody>
      </p:sp>
      <p:sp>
        <p:nvSpPr>
          <p:cNvPr id="4" name="Dian numeron paikkamerkki 3"/>
          <p:cNvSpPr>
            <a:spLocks noGrp="1"/>
          </p:cNvSpPr>
          <p:nvPr>
            <p:ph type="sldNum" sz="quarter" idx="5"/>
          </p:nvPr>
        </p:nvSpPr>
        <p:spPr/>
        <p:txBody>
          <a:bodyPr/>
          <a:lstStyle/>
          <a:p>
            <a:fld id="{8D50E2A6-43EA-5C4B-AB92-F6025A849377}" type="slidenum">
              <a:rPr lang="fi-FI" smtClean="0"/>
              <a:t>3</a:t>
            </a:fld>
            <a:endParaRPr lang="fi-FI"/>
          </a:p>
        </p:txBody>
      </p:sp>
    </p:spTree>
    <p:extLst>
      <p:ext uri="{BB962C8B-B14F-4D97-AF65-F5344CB8AC3E}">
        <p14:creationId xmlns:p14="http://schemas.microsoft.com/office/powerpoint/2010/main" val="12421715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b="1" dirty="0" err="1"/>
              <a:t>TEKin</a:t>
            </a:r>
            <a:r>
              <a:rPr lang="fi-FI" b="1" dirty="0"/>
              <a:t> tarina </a:t>
            </a:r>
            <a:r>
              <a:rPr lang="fi-FI" dirty="0"/>
              <a:t>alkoi suomenkielisestä tekniikan sanastosta – tai oikeastaan sen puuttumisesta. Tammikuun lopulla vuonna 1896 pieni joukko suomenmielisiä insinöörejä ja arkkitehteja kokoontui Helsingissä Suomalaisen Kirjallisuuden Seuran taloon perustamaan uutta seuraa, jonka tehtävänä olisi edistää suomen kieltä ja kirjallisuutta teknillisillä aloilla sanastoa laatimalla, esitelmillä, keskustelulla ym. Tämän ohessa seura myös ottaa käsitelläkseen yleisiä kysymyksiä, jotka ovat teknillistä laatua”. Suomenkielisten Teknikkojen Seura aloitti toimintansa 17.3.1896, senaatin ja keisarin annettua luvan seuran perustamiselle.</a:t>
            </a:r>
          </a:p>
          <a:p>
            <a:endParaRPr lang="fi-FI" dirty="0"/>
          </a:p>
          <a:p>
            <a:r>
              <a:rPr lang="fi-FI" b="1" dirty="0"/>
              <a:t>Opiskelijat</a:t>
            </a:r>
            <a:r>
              <a:rPr lang="fi-FI" dirty="0"/>
              <a:t> ovat olleet jo lähes sata vuotta vahvasti mukana toiminnassa: jo vuonna 1927 STS otti käyttöön nuorisojäsenyyden</a:t>
            </a:r>
          </a:p>
          <a:p>
            <a:endParaRPr lang="fi-FI" dirty="0"/>
          </a:p>
          <a:p>
            <a:r>
              <a:rPr lang="fi-FI" b="0" i="0" dirty="0">
                <a:solidFill>
                  <a:srgbClr val="3E6378"/>
                </a:solidFill>
                <a:effectLst/>
                <a:latin typeface="DIN Web"/>
              </a:rPr>
              <a:t>Sodan aikana käytiin ruotsin- ja suomenkielisten insinöörien kesken keskustelua siitä, pitäisikö siviili-insinööri -termi ottaa käyttöön pohjoismaisen mallin mukaan. Suomenkieliset vastustivat ehdotusta viitaten muun muassa siihen että ruotsalaiset olivat sotaa käymättöminä todellakin siviili-insinöörejä. </a:t>
            </a:r>
          </a:p>
          <a:p>
            <a:endParaRPr lang="fi-FI" b="0" i="0" dirty="0">
              <a:solidFill>
                <a:srgbClr val="3E6378"/>
              </a:solidFill>
              <a:effectLst/>
              <a:latin typeface="DIN Web"/>
            </a:endParaRPr>
          </a:p>
          <a:p>
            <a:r>
              <a:rPr lang="fi-FI" b="1" i="0" dirty="0">
                <a:solidFill>
                  <a:srgbClr val="3E6378"/>
                </a:solidFill>
                <a:effectLst/>
                <a:latin typeface="DIN Web"/>
              </a:rPr>
              <a:t>1951</a:t>
            </a:r>
            <a:r>
              <a:rPr lang="fi-FI" b="0" i="0" dirty="0">
                <a:solidFill>
                  <a:srgbClr val="3E6378"/>
                </a:solidFill>
                <a:effectLst/>
                <a:latin typeface="DIN Web"/>
              </a:rPr>
              <a:t> STS sai omat tilat, kun arkkitehti</a:t>
            </a:r>
            <a:r>
              <a:rPr lang="fi-FI" b="1" i="0" dirty="0">
                <a:solidFill>
                  <a:srgbClr val="3E6378"/>
                </a:solidFill>
                <a:effectLst/>
                <a:latin typeface="DIN Web"/>
              </a:rPr>
              <a:t> Alvar Aallon </a:t>
            </a:r>
            <a:r>
              <a:rPr lang="fi-FI" b="0" i="0" dirty="0">
                <a:solidFill>
                  <a:srgbClr val="3E6378"/>
                </a:solidFill>
                <a:effectLst/>
                <a:latin typeface="DIN Web"/>
              </a:rPr>
              <a:t>suunnittelema Insinööritalo Ratakadulla vihittiin käyttöön 24.11.1951. Alussa seura oli kokoontunut </a:t>
            </a:r>
            <a:r>
              <a:rPr lang="fi-FI" b="0" i="0" dirty="0" err="1">
                <a:solidFill>
                  <a:srgbClr val="3E6378"/>
                </a:solidFill>
                <a:effectLst/>
                <a:latin typeface="DIN Web"/>
              </a:rPr>
              <a:t>SKS:n</a:t>
            </a:r>
            <a:r>
              <a:rPr lang="fi-FI" b="0" i="0" dirty="0">
                <a:solidFill>
                  <a:srgbClr val="3E6378"/>
                </a:solidFill>
                <a:effectLst/>
                <a:latin typeface="DIN Web"/>
              </a:rPr>
              <a:t> talossa Kruununhaassa, myöhemmin ravintoloissa sekä vaihtelevissa vuokratiloissa.</a:t>
            </a:r>
          </a:p>
          <a:p>
            <a:endParaRPr lang="fi-FI" b="0" i="0" dirty="0">
              <a:solidFill>
                <a:srgbClr val="3E6378"/>
              </a:solidFill>
              <a:effectLst/>
              <a:latin typeface="DIN Web"/>
            </a:endParaRPr>
          </a:p>
          <a:p>
            <a:pPr algn="l"/>
            <a:r>
              <a:rPr lang="fi-FI" b="1" i="0" dirty="0">
                <a:solidFill>
                  <a:srgbClr val="3E6378"/>
                </a:solidFill>
                <a:effectLst/>
                <a:latin typeface="DIN Web"/>
              </a:rPr>
              <a:t>Vuonna 1954 </a:t>
            </a:r>
            <a:r>
              <a:rPr lang="fi-FI" b="0" i="0" dirty="0">
                <a:solidFill>
                  <a:srgbClr val="3E6378"/>
                </a:solidFill>
                <a:effectLst/>
                <a:latin typeface="DIN Web"/>
              </a:rPr>
              <a:t>Radioinsinööriseura perusti televisiokerhon. Myös STS osallistui hankkeeseen. Ensimmäinen koelähetys suoritettiin 20.4.1955, ensimmäinen julkinen tv-lähetys nähtiin 24.5.1955. </a:t>
            </a:r>
            <a:r>
              <a:rPr lang="fi-FI" b="1" i="0" dirty="0">
                <a:solidFill>
                  <a:srgbClr val="3E6378"/>
                </a:solidFill>
                <a:effectLst/>
                <a:latin typeface="DIN Web"/>
              </a:rPr>
              <a:t>Vuonna 1959 </a:t>
            </a:r>
            <a:r>
              <a:rPr lang="fi-FI" b="0" i="0" dirty="0">
                <a:solidFill>
                  <a:srgbClr val="3E6378"/>
                </a:solidFill>
                <a:effectLst/>
                <a:latin typeface="DIN Web"/>
              </a:rPr>
              <a:t>teekkaritelevision taustavoimat perustivat Oy Tesvisio Ab:n, jonka suurin osakas oli STS. Tesvisio muutti Ratakadun insinööritaloon.</a:t>
            </a:r>
          </a:p>
          <a:p>
            <a:pPr algn="l"/>
            <a:endParaRPr lang="fi-FI" b="0" i="0" dirty="0">
              <a:solidFill>
                <a:srgbClr val="3E6378"/>
              </a:solidFill>
              <a:effectLst/>
              <a:latin typeface="DIN Web"/>
            </a:endParaRPr>
          </a:p>
          <a:p>
            <a:pPr algn="l"/>
            <a:r>
              <a:rPr lang="fi-FI" b="1" i="0" dirty="0">
                <a:solidFill>
                  <a:srgbClr val="3E6378"/>
                </a:solidFill>
                <a:effectLst/>
                <a:latin typeface="DIN Web"/>
              </a:rPr>
              <a:t>1966: </a:t>
            </a:r>
            <a:r>
              <a:rPr lang="fi-FI" b="0" i="0" dirty="0">
                <a:solidFill>
                  <a:srgbClr val="3E6378"/>
                </a:solidFill>
                <a:effectLst/>
                <a:latin typeface="DIN Web"/>
              </a:rPr>
              <a:t>Pohdiskelu insinöörien ammatinharjoittamisen eettisistä kysymyksistä aktivoitui Suomen Teknillisen Seuran piirissä toisen maailmansodan jälkeen ja edelleen 1960-luvun vaihteessa. Vuonna 1966 laadittiin ”Insinöörien kunniasääntö”, johon liittyen perustettiin myös kunnialautakunta. </a:t>
            </a:r>
            <a:r>
              <a:rPr lang="fi-FI" b="0" i="1" dirty="0">
                <a:solidFill>
                  <a:srgbClr val="3E6378"/>
                </a:solidFill>
                <a:effectLst/>
                <a:latin typeface="DIN Web"/>
              </a:rPr>
              <a:t>"Olen lahjomaton ja suvaitsevainen ammatissani ja tiedän velvollisuuteni palvella paitsi isänmaatani, myös koko ihmiskuntaa.”</a:t>
            </a:r>
            <a:r>
              <a:rPr lang="fi-FI" b="0" i="0" dirty="0">
                <a:solidFill>
                  <a:srgbClr val="3E6378"/>
                </a:solidFill>
                <a:effectLst/>
                <a:latin typeface="DIN Web"/>
              </a:rPr>
              <a:t> - Ote vuoden 1966 kunniasäännöstä.</a:t>
            </a:r>
          </a:p>
          <a:p>
            <a:pPr marL="171450" indent="-171450" algn="l">
              <a:buFontTx/>
              <a:buChar char="-"/>
            </a:pPr>
            <a:endParaRPr lang="fi-FI" b="0" i="0" dirty="0">
              <a:solidFill>
                <a:srgbClr val="3E6378"/>
              </a:solidFill>
              <a:effectLst/>
              <a:latin typeface="DIN Web"/>
            </a:endParaRPr>
          </a:p>
          <a:p>
            <a:pPr algn="l"/>
            <a:r>
              <a:rPr lang="fi-FI" b="1" i="0" dirty="0">
                <a:solidFill>
                  <a:srgbClr val="3E6378"/>
                </a:solidFill>
                <a:effectLst/>
                <a:latin typeface="DIN Web"/>
              </a:rPr>
              <a:t>1972</a:t>
            </a:r>
            <a:r>
              <a:rPr lang="fi-FI" b="0" i="0" dirty="0">
                <a:solidFill>
                  <a:srgbClr val="3E6378"/>
                </a:solidFill>
                <a:effectLst/>
                <a:latin typeface="DIN Web"/>
              </a:rPr>
              <a:t> Perustettiin Korkeakouluinsinöörien ja Arkkitehtien keskusliitto KAL, jonka jäsenjärjestöjä ja rahoittajia olivat STS ja </a:t>
            </a:r>
            <a:r>
              <a:rPr lang="fi-FI" b="0" i="0" dirty="0" err="1">
                <a:solidFill>
                  <a:srgbClr val="3E6378"/>
                </a:solidFill>
                <a:effectLst/>
                <a:latin typeface="DIN Web"/>
              </a:rPr>
              <a:t>TFiF</a:t>
            </a:r>
            <a:r>
              <a:rPr lang="fi-FI" b="0" i="0" dirty="0">
                <a:solidFill>
                  <a:srgbClr val="3E6378"/>
                </a:solidFill>
                <a:effectLst/>
                <a:latin typeface="DIN Web"/>
              </a:rPr>
              <a:t>. 1973 KAL perusti yhdessä lähijärjestöjen kanssa Ylempien Toimihenkilöiden Neuvottelukunta </a:t>
            </a:r>
            <a:r>
              <a:rPr lang="fi-FI" b="0" i="0" dirty="0" err="1">
                <a:solidFill>
                  <a:srgbClr val="3E6378"/>
                </a:solidFill>
                <a:effectLst/>
                <a:latin typeface="DIN Web"/>
              </a:rPr>
              <a:t>YTN:n</a:t>
            </a:r>
            <a:r>
              <a:rPr lang="fi-FI" b="0" i="0" dirty="0">
                <a:solidFill>
                  <a:srgbClr val="3E6378"/>
                </a:solidFill>
                <a:effectLst/>
                <a:latin typeface="DIN Web"/>
              </a:rPr>
              <a:t>, jonka Suomen Työnantajain Keskusliitto STK tunnusti sopimusosapuoleksi ylempien toimihenkilöiden työehdoista sovittaessa. Opiskelijajäsenet ovat aina olleet erityisasemassa </a:t>
            </a:r>
            <a:r>
              <a:rPr lang="fi-FI" b="0" i="0" dirty="0" err="1">
                <a:solidFill>
                  <a:srgbClr val="3E6378"/>
                </a:solidFill>
                <a:effectLst/>
                <a:latin typeface="DIN Web"/>
              </a:rPr>
              <a:t>TEKin</a:t>
            </a:r>
            <a:r>
              <a:rPr lang="fi-FI" b="0" i="0" dirty="0">
                <a:solidFill>
                  <a:srgbClr val="3E6378"/>
                </a:solidFill>
                <a:effectLst/>
                <a:latin typeface="DIN Web"/>
              </a:rPr>
              <a:t> toiminnassa. Nuoriksi jäseniksi hyväksyttiin vuodesta 1972 alkaen jossain korkeakoulussa tai yliopiston teknillisessä tiedekunnassa diplomi-insinöörin tai arkkitehdin opintoja suorittavat opiskelijat.</a:t>
            </a:r>
          </a:p>
          <a:p>
            <a:pPr algn="l"/>
            <a:endParaRPr lang="fi-FI" b="0" i="0" dirty="0">
              <a:solidFill>
                <a:srgbClr val="3E6378"/>
              </a:solidFill>
              <a:effectLst/>
              <a:latin typeface="DIN Web"/>
            </a:endParaRPr>
          </a:p>
          <a:p>
            <a:pPr algn="l"/>
            <a:r>
              <a:rPr lang="fi-FI" b="1" i="0" dirty="0">
                <a:solidFill>
                  <a:srgbClr val="3E6378"/>
                </a:solidFill>
                <a:effectLst/>
                <a:latin typeface="DIN Web"/>
              </a:rPr>
              <a:t>Vuonna 1984 </a:t>
            </a:r>
            <a:r>
              <a:rPr lang="fi-FI" b="0" i="0" dirty="0" err="1">
                <a:solidFill>
                  <a:srgbClr val="3E6378"/>
                </a:solidFill>
                <a:effectLst/>
                <a:latin typeface="DIN Web"/>
              </a:rPr>
              <a:t>KAL:n</a:t>
            </a:r>
            <a:r>
              <a:rPr lang="fi-FI" b="0" i="0" dirty="0">
                <a:solidFill>
                  <a:srgbClr val="3E6378"/>
                </a:solidFill>
                <a:effectLst/>
                <a:latin typeface="DIN Web"/>
              </a:rPr>
              <a:t> edunvalvonta laajeni diplomi-insinöörejä työelämässä lähellä olleeseen ryhmään, kun Suomen Matemaatikko- ja Fyysikkoliiton jäsenet liittyivät järjestökokonaisuuteen.</a:t>
            </a:r>
          </a:p>
          <a:p>
            <a:pPr algn="l"/>
            <a:endParaRPr lang="fi-FI" b="0" i="0" dirty="0">
              <a:solidFill>
                <a:srgbClr val="3E6378"/>
              </a:solidFill>
              <a:effectLst/>
              <a:latin typeface="DIN Web"/>
            </a:endParaRPr>
          </a:p>
          <a:p>
            <a:pPr algn="l"/>
            <a:r>
              <a:rPr lang="fi-FI" b="1" i="0" dirty="0">
                <a:solidFill>
                  <a:srgbClr val="3E6378"/>
                </a:solidFill>
                <a:effectLst/>
                <a:latin typeface="DIN Web"/>
              </a:rPr>
              <a:t>1993</a:t>
            </a:r>
            <a:r>
              <a:rPr lang="fi-FI" b="0" i="0" dirty="0">
                <a:solidFill>
                  <a:srgbClr val="3E6378"/>
                </a:solidFill>
                <a:effectLst/>
                <a:latin typeface="DIN Web"/>
              </a:rPr>
              <a:t> STS:n nimi muutettiin Tekniikan Akateemiset ry:ksi ja </a:t>
            </a:r>
            <a:r>
              <a:rPr lang="fi-FI" b="0" i="0" dirty="0" err="1">
                <a:solidFill>
                  <a:srgbClr val="3E6378"/>
                </a:solidFill>
                <a:effectLst/>
                <a:latin typeface="DIN Web"/>
              </a:rPr>
              <a:t>KALin</a:t>
            </a:r>
            <a:r>
              <a:rPr lang="fi-FI" b="0" i="0" dirty="0">
                <a:solidFill>
                  <a:srgbClr val="3E6378"/>
                </a:solidFill>
                <a:effectLst/>
                <a:latin typeface="DIN Web"/>
              </a:rPr>
              <a:t> nimi Tekniikan Akateemisten Liitto TEK ry:ksi. Ulospäin näkyvässä toiminnassa päätettiin selkeyden vuoksi käyttää vain jälkimmäistä nimeä. Hallituksen puheenjohtajaksi valittiin </a:t>
            </a:r>
            <a:r>
              <a:rPr lang="fi-FI" b="1" i="0" dirty="0">
                <a:solidFill>
                  <a:srgbClr val="3E6378"/>
                </a:solidFill>
                <a:effectLst/>
                <a:latin typeface="DIN Web"/>
              </a:rPr>
              <a:t>Markku Markkula</a:t>
            </a:r>
            <a:r>
              <a:rPr lang="fi-FI" b="0" i="0" dirty="0">
                <a:solidFill>
                  <a:srgbClr val="3E6378"/>
                </a:solidFill>
                <a:effectLst/>
                <a:latin typeface="DIN Web"/>
              </a:rPr>
              <a:t>. Ensimmäistä </a:t>
            </a:r>
            <a:r>
              <a:rPr lang="fi-FI" b="0" i="0" dirty="0" err="1">
                <a:solidFill>
                  <a:srgbClr val="3E6378"/>
                </a:solidFill>
                <a:effectLst/>
                <a:latin typeface="DIN Web"/>
              </a:rPr>
              <a:t>TEKin</a:t>
            </a:r>
            <a:r>
              <a:rPr lang="fi-FI" b="0" i="0" dirty="0">
                <a:solidFill>
                  <a:srgbClr val="3E6378"/>
                </a:solidFill>
                <a:effectLst/>
                <a:latin typeface="DIN Web"/>
              </a:rPr>
              <a:t> toimintavuotta leimasivat lama ja massatyöttömyys. Valtakunnallisen Tekijä-projektin kautta TEK toimi kaikkiaan 22:ssa ylempien toimihenkilöiden työllistymisprojektissa. Joulukuussa 1994 YTN solmi ensimmäisen metalliteollisuutta koskeneen työehtosopimuksen Metalliteollisuuden Keskusliiton MET ry:n kanssa.</a:t>
            </a:r>
          </a:p>
          <a:p>
            <a:pPr algn="l"/>
            <a:endParaRPr lang="fi-FI" b="0" i="0" dirty="0">
              <a:solidFill>
                <a:srgbClr val="3E6378"/>
              </a:solidFill>
              <a:effectLst/>
              <a:latin typeface="DIN Web"/>
            </a:endParaRPr>
          </a:p>
          <a:p>
            <a:pPr algn="l"/>
            <a:r>
              <a:rPr lang="fi-FI" b="1" i="0" dirty="0">
                <a:solidFill>
                  <a:srgbClr val="3E6378"/>
                </a:solidFill>
                <a:effectLst/>
                <a:latin typeface="DIN Web"/>
              </a:rPr>
              <a:t>2007</a:t>
            </a:r>
            <a:r>
              <a:rPr lang="fi-FI" b="0" i="0" dirty="0">
                <a:solidFill>
                  <a:srgbClr val="3E6378"/>
                </a:solidFill>
                <a:effectLst/>
                <a:latin typeface="DIN Web"/>
              </a:rPr>
              <a:t> TEK vei vuosituhannen alkuvuosina aktiivisesti eteenpäin ajatusta uudesta suomalaisesta huippuyliopistosta, joka yltäisi kansainvälisissä vertailuissa parhaiden joukkoon. Hanke alkoi konkretisoitua, kun Teknillisen korkeakoulun, Helsingin kauppakorkeakoulun ja Taideteollisen korkeakoulun yhdistäminen innovaatioyliopistoksi kirjattiin opetusministeriön toimeksiannosta tehtyyn ns. Sailaksen raporttiin, joka valmistui alkuvuodesta 2007.   </a:t>
            </a:r>
            <a:br>
              <a:rPr lang="fi-FI" dirty="0"/>
            </a:br>
            <a:r>
              <a:rPr lang="fi-FI" b="0" i="0" dirty="0">
                <a:solidFill>
                  <a:srgbClr val="3E6378"/>
                </a:solidFill>
                <a:effectLst/>
                <a:latin typeface="DIN Web"/>
              </a:rPr>
              <a:t>Päätös uuden säätiömuotoisen perustamisesta tehtiin loppuvuodesta 2007, jolloin TEK myös lahjoitti miljoona euroa sen säätiöpääomaan. Vastaavia lahjoituksia tehtiin sittemmin muille tekniikan yliopistoille. Aalto-yliopistoksi nimetty innovaatioyliopisto aloitti toimintansa vuoden 2010 alussa.</a:t>
            </a:r>
          </a:p>
          <a:p>
            <a:pPr algn="l"/>
            <a:br>
              <a:rPr lang="fi-FI" dirty="0"/>
            </a:br>
            <a:r>
              <a:rPr lang="fi-FI" b="1" dirty="0"/>
              <a:t>2013</a:t>
            </a:r>
            <a:r>
              <a:rPr lang="fi-FI" dirty="0"/>
              <a:t> </a:t>
            </a:r>
            <a:r>
              <a:rPr lang="fi-FI" b="0" i="0" dirty="0" err="1">
                <a:solidFill>
                  <a:srgbClr val="3E6378"/>
                </a:solidFill>
                <a:effectLst/>
                <a:latin typeface="DIN Web"/>
              </a:rPr>
              <a:t>TEKin</a:t>
            </a:r>
            <a:r>
              <a:rPr lang="fi-FI" b="0" i="0" dirty="0">
                <a:solidFill>
                  <a:srgbClr val="3E6378"/>
                </a:solidFill>
                <a:effectLst/>
                <a:latin typeface="DIN Web"/>
              </a:rPr>
              <a:t> Yrittäjäklubin toiminta käynnistyi. Klubin jäseniksi saavat liittyä kaikki yrittäjäasemassa olevat ja yrittäjyydestä kiinnostuneet jäsenet. Ensimmäiseksi puheenjohtajaksi valittiin </a:t>
            </a:r>
            <a:r>
              <a:rPr lang="fi-FI" b="0" i="0" dirty="0" err="1">
                <a:solidFill>
                  <a:srgbClr val="3E6378"/>
                </a:solidFill>
                <a:effectLst/>
                <a:latin typeface="DIN Web"/>
              </a:rPr>
              <a:t>TEKin</a:t>
            </a:r>
            <a:r>
              <a:rPr lang="fi-FI" b="0" i="0" dirty="0">
                <a:solidFill>
                  <a:srgbClr val="3E6378"/>
                </a:solidFill>
                <a:effectLst/>
                <a:latin typeface="DIN Web"/>
              </a:rPr>
              <a:t> yrittäjyysvaliokuntaa pitkään johtanut </a:t>
            </a:r>
            <a:r>
              <a:rPr lang="fi-FI" b="1" i="0" dirty="0">
                <a:solidFill>
                  <a:srgbClr val="3E6378"/>
                </a:solidFill>
                <a:effectLst/>
                <a:latin typeface="DIN Web"/>
              </a:rPr>
              <a:t>Mika Uusi-Pietilä</a:t>
            </a:r>
            <a:r>
              <a:rPr lang="fi-FI" b="0" i="0" dirty="0">
                <a:solidFill>
                  <a:srgbClr val="3E6378"/>
                </a:solidFill>
                <a:effectLst/>
                <a:latin typeface="DIN Web"/>
              </a:rPr>
              <a:t>.</a:t>
            </a:r>
            <a:endParaRPr lang="fi-FI" dirty="0"/>
          </a:p>
          <a:p>
            <a:endParaRPr lang="fi-FI" dirty="0"/>
          </a:p>
          <a:p>
            <a:endParaRPr lang="fi-FI" dirty="0"/>
          </a:p>
        </p:txBody>
      </p:sp>
      <p:sp>
        <p:nvSpPr>
          <p:cNvPr id="4" name="Dian numeron paikkamerkki 3"/>
          <p:cNvSpPr>
            <a:spLocks noGrp="1"/>
          </p:cNvSpPr>
          <p:nvPr>
            <p:ph type="sldNum" sz="quarter" idx="5"/>
          </p:nvPr>
        </p:nvSpPr>
        <p:spPr/>
        <p:txBody>
          <a:bodyPr/>
          <a:lstStyle/>
          <a:p>
            <a:fld id="{8D50E2A6-43EA-5C4B-AB92-F6025A849377}" type="slidenum">
              <a:rPr lang="fi-FI" smtClean="0"/>
              <a:t>4</a:t>
            </a:fld>
            <a:endParaRPr lang="fi-FI"/>
          </a:p>
        </p:txBody>
      </p:sp>
    </p:spTree>
    <p:extLst>
      <p:ext uri="{BB962C8B-B14F-4D97-AF65-F5344CB8AC3E}">
        <p14:creationId xmlns:p14="http://schemas.microsoft.com/office/powerpoint/2010/main" val="40712980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171450" indent="-171450">
              <a:buFontTx/>
              <a:buChar char="-"/>
            </a:pPr>
            <a:r>
              <a:rPr lang="fi-FI" dirty="0"/>
              <a:t>Työkirja: vuosittain ilmestyvä työnhakuopas, josta löytyy laajasti vinkkejä työnhaun kaikkiin vaiheisiin (esim. CV-mallit)</a:t>
            </a:r>
          </a:p>
          <a:p>
            <a:pPr marL="171450" indent="-171450">
              <a:buFontTx/>
              <a:buChar char="-"/>
            </a:pPr>
            <a:r>
              <a:rPr lang="fi-FI" dirty="0"/>
              <a:t>Palkkasuositukset: vuosittain päivitettävät suositukset kesätyön palkaksi (perustuu opintopisteisiin)</a:t>
            </a:r>
          </a:p>
          <a:p>
            <a:pPr marL="171450" indent="-171450">
              <a:buFontTx/>
              <a:buChar char="-"/>
            </a:pPr>
            <a:r>
              <a:rPr lang="fi-FI" dirty="0"/>
              <a:t>Palkkanosturi: datapohjainen palvelu oman palkkatason tarkasteluun verrattuna muihin, eri tekijöihin perustuen (esim. työsuhteen kesto, nimike…)</a:t>
            </a:r>
          </a:p>
          <a:p>
            <a:pPr marL="171450" indent="-171450">
              <a:buFontTx/>
              <a:buChar char="-"/>
            </a:pPr>
            <a:r>
              <a:rPr lang="fi-FI" dirty="0"/>
              <a:t>CV-klinikat: Aika ajoin järjestettäviä työpajoja (netissä ja livenä) paremman CV:n rakentamiseen</a:t>
            </a:r>
          </a:p>
          <a:p>
            <a:pPr marL="171450" indent="-171450">
              <a:buFontTx/>
              <a:buChar char="-"/>
            </a:pPr>
            <a:endParaRPr lang="fi-FI" dirty="0"/>
          </a:p>
          <a:p>
            <a:pPr marL="171450" indent="-171450">
              <a:buFontTx/>
              <a:buChar char="-"/>
            </a:pPr>
            <a:r>
              <a:rPr lang="fi-FI" dirty="0"/>
              <a:t>Opinnot tähtäävät työllistymiseen ja </a:t>
            </a:r>
            <a:r>
              <a:rPr lang="fi-FI" dirty="0" err="1"/>
              <a:t>TEKillä</a:t>
            </a:r>
            <a:r>
              <a:rPr lang="fi-FI" dirty="0"/>
              <a:t> on paljon palveluja työllistymisen edistämiseen.</a:t>
            </a:r>
          </a:p>
          <a:p>
            <a:pPr marL="171450" indent="-171450">
              <a:buFontTx/>
              <a:buChar char="-"/>
            </a:pPr>
            <a:r>
              <a:rPr lang="fi-FI" dirty="0"/>
              <a:t>Jos on omakohtaista kokemusta/esimerkkejä esim. työkirjan hyödyntämisestä työnhaussa, niistä kannattaa kertoa!</a:t>
            </a:r>
          </a:p>
          <a:p>
            <a:pPr marL="171450" indent="-171450">
              <a:buFontTx/>
              <a:buChar char="-"/>
            </a:pPr>
            <a:endParaRPr lang="fi-FI" dirty="0"/>
          </a:p>
          <a:p>
            <a:pPr marL="0" indent="0">
              <a:buFont typeface="Arial" panose="020B0604020202020204" pitchFamily="34" charset="0"/>
              <a:buNone/>
            </a:pPr>
            <a:r>
              <a:rPr lang="fi-FI" i="1" baseline="0" dirty="0"/>
              <a:t>Mitä muuta voit sanoa:</a:t>
            </a:r>
            <a:endParaRPr lang="fi-FI" i="1"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i-FI" i="1" dirty="0"/>
              <a:t>Tarjoamme</a:t>
            </a:r>
            <a:r>
              <a:rPr lang="fi-FI" i="1" baseline="0" dirty="0"/>
              <a:t> myös henkilökohtaista uravalmennus työelämässä oleville jäsenille. Uravalmennuksessa autetaan CV:n, hakemuksen ja LinkedIn-profiilin </a:t>
            </a:r>
            <a:r>
              <a:rPr lang="fi-FI" i="1" baseline="0" dirty="0" err="1"/>
              <a:t>teoassa</a:t>
            </a:r>
            <a:r>
              <a:rPr lang="fi-FI" i="1" baseline="0" dirty="0"/>
              <a:t> sekä urasuunnittelussa ja työhaastatteluun valmistautumisessa.</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i-FI" i="1" dirty="0"/>
              <a:t>Harjoittelijapalkkasuositukset www.tek.fi/palkat</a:t>
            </a:r>
            <a:r>
              <a:rPr lang="fi-FI" i="1" baseline="0" dirty="0"/>
              <a:t>. </a:t>
            </a:r>
            <a:r>
              <a:rPr lang="fi-FI" i="1" dirty="0"/>
              <a:t>Esimerkiksi</a:t>
            </a:r>
            <a:r>
              <a:rPr lang="fi-FI" i="1" baseline="0" dirty="0"/>
              <a:t> ensimmäisen opiskeluvuoden jälkeen voit pyytää kesätöistä 2100 euron kuukausipalkkaa. (</a:t>
            </a:r>
            <a:r>
              <a:rPr lang="fi-FI" i="1" dirty="0"/>
              <a:t>Aiempi ammatillinen kokemus, työskentely lukukausien aikana, työskentelyvalmiutta parantavat lisäopinnot ja työtehtävän vaativuus kannattaa ottaa huomioon palkkapyyntöä esittäessä.</a:t>
            </a:r>
            <a:r>
              <a:rPr lang="fi-FI" i="1" baseline="0" dirty="0"/>
              <a:t>)</a:t>
            </a:r>
            <a:r>
              <a:rPr lang="fi-FI" i="1" dirty="0"/>
              <a:t>Valmistuneen</a:t>
            </a:r>
            <a:r>
              <a:rPr lang="fi-FI" i="1" baseline="0" dirty="0"/>
              <a:t> diplomi-insinöörin a</a:t>
            </a:r>
            <a:r>
              <a:rPr lang="fi-FI" i="1" dirty="0"/>
              <a:t>lkupalkkasuositus</a:t>
            </a:r>
            <a:r>
              <a:rPr lang="fi-FI" i="1" baseline="0" dirty="0"/>
              <a:t> 3 850 €/kk</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i-FI" i="1" dirty="0"/>
              <a:t>TEK tutkii</a:t>
            </a:r>
            <a:r>
              <a:rPr lang="fi-FI" i="1" baseline="0" dirty="0"/>
              <a:t> </a:t>
            </a:r>
            <a:r>
              <a:rPr lang="fi-FI" i="1" dirty="0"/>
              <a:t>ja tilastoi ammattikunnan palkkaa ja sen kehitystä</a:t>
            </a:r>
            <a:r>
              <a:rPr lang="fi-FI" i="1" baseline="0" dirty="0"/>
              <a:t>, ja tämän</a:t>
            </a:r>
            <a:r>
              <a:rPr lang="fi-FI" i="1" dirty="0"/>
              <a:t> tutkimustiedon perusteella annamme vuosittain palkkasuosituksia. (Lisäksi on olemassa palkkanosturi, jota voi hyödyntää</a:t>
            </a:r>
            <a:r>
              <a:rPr lang="fi-FI" i="1" baseline="0" dirty="0"/>
              <a:t> valmistumisen jälkeen ja saada tietoa mitä vastaavanlaisesta työstä saa alallasi palkkaa. </a:t>
            </a:r>
            <a:r>
              <a:rPr lang="fi-FI" b="0" i="1" dirty="0">
                <a:effectLst/>
              </a:rPr>
              <a:t>Palkkanosturissa voit tarkastella useiden taustatekijöiden (esimerkiksi toimiasema, toimiala, työnantajan koko ja työkokemusvuodet) vaikutusta palkkaan samanaikaisesti. Palkkanosturin tiedot perustuvat uusimman työmarkkinatutkimuksen tuloksista laskettuihin matemaattisiin malleihin.</a:t>
            </a:r>
            <a:endParaRPr lang="fi-FI" b="0" i="1" baseline="0" dirty="0">
              <a:effectLst/>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i-FI" i="1" dirty="0"/>
              <a:t>Lisäksi </a:t>
            </a:r>
            <a:r>
              <a:rPr lang="fi-FI" i="1" dirty="0" err="1"/>
              <a:t>TEKillä</a:t>
            </a:r>
            <a:r>
              <a:rPr lang="fi-FI" i="1" dirty="0"/>
              <a:t> on paljon tilastoja eri alojen palkkauksesta sekä ulkomaiden palkkatasosta maittain.)</a:t>
            </a:r>
          </a:p>
          <a:p>
            <a:pPr marL="171450" indent="-171450">
              <a:buFontTx/>
              <a:buChar char="-"/>
            </a:pPr>
            <a:endParaRPr lang="fi-FI" dirty="0"/>
          </a:p>
        </p:txBody>
      </p:sp>
      <p:sp>
        <p:nvSpPr>
          <p:cNvPr id="4" name="Dian numeron paikkamerkki 3"/>
          <p:cNvSpPr>
            <a:spLocks noGrp="1"/>
          </p:cNvSpPr>
          <p:nvPr>
            <p:ph type="sldNum" sz="quarter" idx="5"/>
          </p:nvPr>
        </p:nvSpPr>
        <p:spPr/>
        <p:txBody>
          <a:bodyPr/>
          <a:lstStyle/>
          <a:p>
            <a:fld id="{8D50E2A6-43EA-5C4B-AB92-F6025A849377}" type="slidenum">
              <a:rPr lang="fi-FI" smtClean="0"/>
              <a:t>5</a:t>
            </a:fld>
            <a:endParaRPr lang="fi-FI"/>
          </a:p>
        </p:txBody>
      </p:sp>
    </p:spTree>
    <p:extLst>
      <p:ext uri="{BB962C8B-B14F-4D97-AF65-F5344CB8AC3E}">
        <p14:creationId xmlns:p14="http://schemas.microsoft.com/office/powerpoint/2010/main" val="16444037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171450" indent="-171450">
              <a:buFontTx/>
              <a:buChar char="-"/>
            </a:pPr>
            <a:r>
              <a:rPr lang="fi-FI" dirty="0" err="1"/>
              <a:t>TEKin</a:t>
            </a:r>
            <a:r>
              <a:rPr lang="fi-FI" dirty="0"/>
              <a:t> lakimiehet aina käytössäsi töihin liittyvissä asioissa</a:t>
            </a:r>
          </a:p>
          <a:p>
            <a:pPr marL="171450" indent="-171450">
              <a:buFontTx/>
              <a:buChar char="-"/>
            </a:pPr>
            <a:r>
              <a:rPr lang="fi-FI" dirty="0"/>
              <a:t>Lakimiesten asiantuntemus on käytössä neuvontaa vaativissa tilanteissa </a:t>
            </a:r>
          </a:p>
          <a:p>
            <a:pPr marL="171450" indent="-171450">
              <a:buFontTx/>
              <a:buChar char="-"/>
            </a:pPr>
            <a:r>
              <a:rPr lang="fi-FI" dirty="0"/>
              <a:t>Tarkistuta kesätyösopimus ennen allekirjoittamista</a:t>
            </a:r>
          </a:p>
          <a:p>
            <a:pPr marL="171450" indent="-171450">
              <a:buFontTx/>
              <a:buChar char="-"/>
            </a:pPr>
            <a:r>
              <a:rPr lang="fi-FI" dirty="0"/>
              <a:t>www.tek.fi/lakiposti</a:t>
            </a:r>
          </a:p>
          <a:p>
            <a:pPr marL="171450" indent="-171450">
              <a:buFontTx/>
              <a:buChar char="-"/>
            </a:pPr>
            <a:endParaRPr lang="fi-FI" dirty="0"/>
          </a:p>
          <a:p>
            <a:pPr marL="171450" indent="-171450">
              <a:buFontTx/>
              <a:buChar char="-"/>
            </a:pPr>
            <a:r>
              <a:rPr lang="fi-FI" i="1" baseline="0" dirty="0" err="1"/>
              <a:t>TEKin</a:t>
            </a:r>
            <a:r>
              <a:rPr lang="fi-FI" i="1" baseline="0" dirty="0"/>
              <a:t> jäsenenä hoidat kerralla kuntoon työelämän turvaverkon ja työttömyysturvan. </a:t>
            </a:r>
            <a:r>
              <a:rPr lang="fi-FI" i="1" baseline="0" dirty="0" err="1"/>
              <a:t>TEKin</a:t>
            </a:r>
            <a:r>
              <a:rPr lang="fi-FI" i="1" baseline="0" dirty="0"/>
              <a:t> lakimiehet auttaa monissa eri tilanteissa ja ongelmien ennaltaehkäisemiseksi kannattaa</a:t>
            </a:r>
            <a:r>
              <a:rPr lang="fi-FI" sz="1200" b="0" i="1" u="none" strike="noStrike" kern="1200" baseline="0" dirty="0">
                <a:solidFill>
                  <a:schemeClr val="tx1"/>
                </a:solidFill>
                <a:latin typeface="+mn-lt"/>
                <a:ea typeface="+mn-ea"/>
                <a:cs typeface="+mn-cs"/>
              </a:rPr>
              <a:t> luetuttaa </a:t>
            </a:r>
            <a:r>
              <a:rPr lang="fi-FI" sz="1200" b="0" i="1" u="none" strike="noStrike" kern="1200" baseline="0" dirty="0" err="1">
                <a:solidFill>
                  <a:schemeClr val="tx1"/>
                </a:solidFill>
                <a:latin typeface="+mn-lt"/>
                <a:ea typeface="+mn-ea"/>
                <a:cs typeface="+mn-cs"/>
              </a:rPr>
              <a:t>kesätyösoppari</a:t>
            </a:r>
            <a:r>
              <a:rPr lang="fi-FI" sz="1200" b="0" i="1" u="none" strike="noStrike" kern="1200" baseline="0" dirty="0">
                <a:solidFill>
                  <a:schemeClr val="tx1"/>
                </a:solidFill>
                <a:latin typeface="+mn-lt"/>
                <a:ea typeface="+mn-ea"/>
                <a:cs typeface="+mn-cs"/>
              </a:rPr>
              <a:t> </a:t>
            </a:r>
            <a:r>
              <a:rPr lang="fi-FI" sz="1200" b="0" i="1" u="none" strike="noStrike" kern="1200" baseline="0" dirty="0" err="1">
                <a:solidFill>
                  <a:schemeClr val="tx1"/>
                </a:solidFill>
                <a:latin typeface="+mn-lt"/>
                <a:ea typeface="+mn-ea"/>
                <a:cs typeface="+mn-cs"/>
              </a:rPr>
              <a:t>TEKin</a:t>
            </a:r>
            <a:r>
              <a:rPr lang="fi-FI" sz="1200" b="0" i="1" u="none" strike="noStrike" kern="1200" baseline="0" dirty="0">
                <a:solidFill>
                  <a:schemeClr val="tx1"/>
                </a:solidFill>
                <a:latin typeface="+mn-lt"/>
                <a:ea typeface="+mn-ea"/>
                <a:cs typeface="+mn-cs"/>
              </a:rPr>
              <a:t> lakimiehellä ennen sen allekirjoittamista. Jos mokaat duunissa, sinulla on </a:t>
            </a:r>
            <a:r>
              <a:rPr lang="fi-FI" sz="1200" b="0" i="1" u="none" strike="noStrike" kern="1200" baseline="0" dirty="0" err="1">
                <a:solidFill>
                  <a:schemeClr val="tx1"/>
                </a:solidFill>
                <a:latin typeface="+mn-lt"/>
                <a:ea typeface="+mn-ea"/>
                <a:cs typeface="+mn-cs"/>
              </a:rPr>
              <a:t>TEKin</a:t>
            </a:r>
            <a:r>
              <a:rPr lang="fi-FI" sz="1200" b="0" i="1" u="none" strike="noStrike" kern="1200" baseline="0" dirty="0">
                <a:solidFill>
                  <a:schemeClr val="tx1"/>
                </a:solidFill>
                <a:latin typeface="+mn-lt"/>
                <a:ea typeface="+mn-ea"/>
                <a:cs typeface="+mn-cs"/>
              </a:rPr>
              <a:t> jäsenenä kattava vastuu- ja oikeusturvavakuutus. Lakimiehemme auttavat ongelmatilanteissa, oletpa sitten työntekijä tai yrittäjä. </a:t>
            </a:r>
            <a:r>
              <a:rPr lang="fi-FI" i="1" baseline="0" dirty="0"/>
              <a:t>Ota myös yhteyttä, jos esimerkiksi haluat lähteä ulkomaille töihin tai työpaikalla tulee jotain epäselvyyksiä.</a:t>
            </a:r>
            <a:endParaRPr lang="fi-FI" i="1" dirty="0"/>
          </a:p>
        </p:txBody>
      </p:sp>
      <p:sp>
        <p:nvSpPr>
          <p:cNvPr id="4" name="Dian numeron paikkamerkki 3"/>
          <p:cNvSpPr>
            <a:spLocks noGrp="1"/>
          </p:cNvSpPr>
          <p:nvPr>
            <p:ph type="sldNum" sz="quarter" idx="5"/>
          </p:nvPr>
        </p:nvSpPr>
        <p:spPr/>
        <p:txBody>
          <a:bodyPr/>
          <a:lstStyle/>
          <a:p>
            <a:fld id="{8D50E2A6-43EA-5C4B-AB92-F6025A849377}" type="slidenum">
              <a:rPr lang="fi-FI" smtClean="0"/>
              <a:t>6</a:t>
            </a:fld>
            <a:endParaRPr lang="fi-FI"/>
          </a:p>
        </p:txBody>
      </p:sp>
    </p:spTree>
    <p:extLst>
      <p:ext uri="{BB962C8B-B14F-4D97-AF65-F5344CB8AC3E}">
        <p14:creationId xmlns:p14="http://schemas.microsoft.com/office/powerpoint/2010/main" val="22255156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171450" indent="-171450">
              <a:buFontTx/>
              <a:buChar char="-"/>
            </a:pPr>
            <a:r>
              <a:rPr lang="fi-FI" dirty="0"/>
              <a:t>Ajankohtainen viimeistään siinä vaiheessa, kun valmistumiseen on pari vuotta aikaa (työssäoloehto ehtii täyttyä kesätöiden myötä)</a:t>
            </a:r>
          </a:p>
          <a:p>
            <a:pPr marL="171450" indent="-171450">
              <a:buFontTx/>
              <a:buChar char="-"/>
            </a:pPr>
            <a:r>
              <a:rPr lang="fi-FI" dirty="0"/>
              <a:t>Edullinen vakuutus sen varalle, jos valmistumisen jälkeen joutuu etsimään hetken töitä</a:t>
            </a:r>
          </a:p>
          <a:p>
            <a:pPr marL="171450" indent="-171450">
              <a:buFontTx/>
              <a:buChar char="-"/>
            </a:pPr>
            <a:r>
              <a:rPr lang="fi-FI" dirty="0"/>
              <a:t>Maisterit: kassan vaihto on mahdollista, ensin erotaan vanhasta kassasta jonka jälkeen liitytään uuteen (liittyminen tehtävä kuukauden sisällä)</a:t>
            </a:r>
          </a:p>
          <a:p>
            <a:pPr marL="171450" indent="-171450">
              <a:buFontTx/>
              <a:buChar char="-"/>
            </a:pPr>
            <a:r>
              <a:rPr lang="fi-FI" dirty="0"/>
              <a:t>Maisterit: jos olet jo KOKO-kassan jäsen (</a:t>
            </a:r>
            <a:r>
              <a:rPr lang="fi-FI" dirty="0" err="1"/>
              <a:t>esim</a:t>
            </a:r>
            <a:r>
              <a:rPr lang="fi-FI" dirty="0"/>
              <a:t> IL-jäsen), </a:t>
            </a:r>
            <a:r>
              <a:rPr lang="fi-FI" dirty="0" err="1"/>
              <a:t>TEKin</a:t>
            </a:r>
            <a:r>
              <a:rPr lang="fi-FI" dirty="0"/>
              <a:t> liittymislomakkeella rasti ruutuun ”haluan liittyä KOKO-kassaan </a:t>
            </a:r>
            <a:r>
              <a:rPr lang="fi-FI" dirty="0" err="1"/>
              <a:t>TEKin</a:t>
            </a:r>
            <a:r>
              <a:rPr lang="fi-FI" dirty="0"/>
              <a:t> kautta”. Näin kassan laskutus tulee jatkossa </a:t>
            </a:r>
            <a:r>
              <a:rPr lang="fi-FI" dirty="0" err="1"/>
              <a:t>TEKin</a:t>
            </a:r>
            <a:r>
              <a:rPr lang="fi-FI" dirty="0"/>
              <a:t> kautta.</a:t>
            </a:r>
          </a:p>
          <a:p>
            <a:pPr marL="171450" indent="-171450">
              <a:buFontTx/>
              <a:buChar char="-"/>
            </a:pPr>
            <a:endParaRPr lang="fi-FI" dirty="0"/>
          </a:p>
          <a:p>
            <a:r>
              <a:rPr lang="fi-FI" sz="1200" i="1" kern="1200" dirty="0">
                <a:solidFill>
                  <a:schemeClr val="tx1"/>
                </a:solidFill>
                <a:latin typeface="+mn-lt"/>
                <a:ea typeface="+mn-ea"/>
                <a:cs typeface="+mn-cs"/>
              </a:rPr>
              <a:t>Turvaa tulevaisuutesi työttömyyden varalta liittymällä </a:t>
            </a:r>
            <a:r>
              <a:rPr lang="fi-FI" sz="1200" i="1" kern="1200" dirty="0" err="1">
                <a:solidFill>
                  <a:schemeClr val="tx1"/>
                </a:solidFill>
                <a:latin typeface="+mn-lt"/>
                <a:ea typeface="+mn-ea"/>
                <a:cs typeface="+mn-cs"/>
              </a:rPr>
              <a:t>TEKin</a:t>
            </a:r>
            <a:r>
              <a:rPr lang="fi-FI" sz="1200" i="1" kern="1200" dirty="0">
                <a:solidFill>
                  <a:schemeClr val="tx1"/>
                </a:solidFill>
                <a:latin typeface="+mn-lt"/>
                <a:ea typeface="+mn-ea"/>
                <a:cs typeface="+mn-cs"/>
              </a:rPr>
              <a:t> kautta työttömyyskassaan heti, kun olet palkkatyössä. </a:t>
            </a:r>
          </a:p>
          <a:p>
            <a:r>
              <a:rPr lang="fi-FI" sz="1200" i="1" kern="1200" dirty="0">
                <a:solidFill>
                  <a:schemeClr val="tx1"/>
                </a:solidFill>
                <a:latin typeface="+mn-lt"/>
                <a:ea typeface="+mn-ea"/>
                <a:cs typeface="+mn-cs"/>
              </a:rPr>
              <a:t>Työttömyyskassan maksama ansiopäiväraha on huomattavasti korkeampi kuin Kelan maksama työttömyysetuus. Esimerkiksi jos valmistumisen jälkeen joudut hetken aikaa etsimään töitä, aiemmilla 2500 euron kuukausituloilla kassan jäsen saa noin 1450 </a:t>
            </a:r>
            <a:r>
              <a:rPr lang="fi-FI" sz="1200" b="1" i="1" kern="1200" dirty="0">
                <a:solidFill>
                  <a:schemeClr val="tx1"/>
                </a:solidFill>
                <a:latin typeface="+mn-lt"/>
                <a:ea typeface="+mn-ea"/>
                <a:cs typeface="+mn-cs"/>
              </a:rPr>
              <a:t>euroa kuussa</a:t>
            </a:r>
            <a:r>
              <a:rPr lang="fi-FI" sz="1200" b="0" i="1" kern="1200" dirty="0">
                <a:solidFill>
                  <a:schemeClr val="tx1"/>
                </a:solidFill>
                <a:latin typeface="+mn-lt"/>
                <a:ea typeface="+mn-ea"/>
                <a:cs typeface="+mn-cs"/>
              </a:rPr>
              <a:t>, kun taas Kela maksaa vain noin </a:t>
            </a:r>
            <a:r>
              <a:rPr lang="fi-FI" sz="1200" b="1" i="1" kern="1200" dirty="0">
                <a:solidFill>
                  <a:schemeClr val="tx1"/>
                </a:solidFill>
                <a:latin typeface="+mn-lt"/>
                <a:ea typeface="+mn-ea"/>
                <a:cs typeface="+mn-cs"/>
              </a:rPr>
              <a:t>700 euroa kuussa</a:t>
            </a:r>
            <a:r>
              <a:rPr lang="fi-FI" sz="1200" b="0" i="1" kern="1200" dirty="0">
                <a:solidFill>
                  <a:schemeClr val="tx1"/>
                </a:solidFill>
                <a:latin typeface="+mn-lt"/>
                <a:ea typeface="+mn-ea"/>
                <a:cs typeface="+mn-cs"/>
              </a:rPr>
              <a:t>. KOKO-kassan jäsenmaksu on tällä hetkellä 75 euroa vuodessa, eli se on äärimmäisen halpa vakuutus työttömyysjakson ajalle (esimerkkitapauksessa kassan vuosimaksu maksaa itsensä takaisin kahdessa työttömyyspäivässä).</a:t>
            </a:r>
            <a:br>
              <a:rPr lang="fi-FI" baseline="0" dirty="0"/>
            </a:br>
            <a:endParaRPr lang="fi-FI" altLang="fi-FI"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fi-FI" altLang="fi-FI" i="1" baseline="0" dirty="0"/>
              <a:t>Mitä muuta voi sanoa:</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i-FI" altLang="fi-FI" i="1" dirty="0"/>
              <a:t>Kassassa on työssäoloehto,</a:t>
            </a:r>
            <a:r>
              <a:rPr lang="fi-FI" altLang="fi-FI" i="1" baseline="0" dirty="0"/>
              <a:t> joka on 26 viikkoa vähintään 18 työtuntia per viikko. Sen voi kerätä yhtä jaksoisessa työsuhteessa tai pienissä pätkissä, joiden ei tarvitse olla alan työtä. Monet saavat työssäoloehdon täytettyä opintojensa aikana kesätöissä.</a:t>
            </a:r>
          </a:p>
          <a:p>
            <a:pPr marL="171450" indent="-171450">
              <a:buFont typeface="Arial" panose="020B0604020202020204" pitchFamily="34" charset="0"/>
              <a:buChar char="•"/>
            </a:pPr>
            <a:r>
              <a:rPr lang="fi-FI" altLang="fi-FI" i="1" dirty="0"/>
              <a:t>Nimi tulee sanoista Korkeasti Koulutettujen (ent. IAET) kassa</a:t>
            </a:r>
            <a:r>
              <a:rPr lang="fi-FI" altLang="fi-FI" i="1" baseline="0" dirty="0"/>
              <a:t>.</a:t>
            </a:r>
            <a:endParaRPr lang="fi-FI" altLang="fi-FI" i="1" dirty="0"/>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i-FI" altLang="fi-FI" i="1" dirty="0"/>
              <a:t>noin 200 000 jäsentä.</a:t>
            </a:r>
          </a:p>
          <a:p>
            <a:pPr marL="171450" indent="-171450">
              <a:buFontTx/>
              <a:buChar char="-"/>
            </a:pPr>
            <a:endParaRPr lang="fi-FI" dirty="0"/>
          </a:p>
        </p:txBody>
      </p:sp>
      <p:sp>
        <p:nvSpPr>
          <p:cNvPr id="4" name="Dian numeron paikkamerkki 3"/>
          <p:cNvSpPr>
            <a:spLocks noGrp="1"/>
          </p:cNvSpPr>
          <p:nvPr>
            <p:ph type="sldNum" sz="quarter" idx="5"/>
          </p:nvPr>
        </p:nvSpPr>
        <p:spPr/>
        <p:txBody>
          <a:bodyPr/>
          <a:lstStyle/>
          <a:p>
            <a:fld id="{8D50E2A6-43EA-5C4B-AB92-F6025A849377}" type="slidenum">
              <a:rPr lang="fi-FI" smtClean="0"/>
              <a:t>7</a:t>
            </a:fld>
            <a:endParaRPr lang="fi-FI"/>
          </a:p>
        </p:txBody>
      </p:sp>
    </p:spTree>
    <p:extLst>
      <p:ext uri="{BB962C8B-B14F-4D97-AF65-F5344CB8AC3E}">
        <p14:creationId xmlns:p14="http://schemas.microsoft.com/office/powerpoint/2010/main" val="15982307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171450" indent="-171450">
              <a:buFontTx/>
              <a:buChar char="-"/>
            </a:pPr>
            <a:r>
              <a:rPr lang="fi-FI" dirty="0"/>
              <a:t>Pohjolavakuutuksen vakuutuksista tuntuvia etuja</a:t>
            </a:r>
          </a:p>
          <a:p>
            <a:pPr marL="171450" indent="-171450">
              <a:buFontTx/>
              <a:buChar char="-"/>
            </a:pPr>
            <a:r>
              <a:rPr lang="fi-FI" dirty="0"/>
              <a:t>Oikeus- ja vastuuturvavakuutus. TEK vakuuttaa sinut siltä varalta, jos työpaikalla sattuu jotain</a:t>
            </a:r>
          </a:p>
          <a:p>
            <a:pPr marL="171450" indent="-171450">
              <a:buFontTx/>
              <a:buChar char="-"/>
            </a:pPr>
            <a:r>
              <a:rPr lang="fi-FI" dirty="0"/>
              <a:t>Tekniikka &amp; Talous sekä Talouselämän digiversiot maksutta, sekä 5x vuodessa ilmestyvä TEK-lehti paperisena kaikille</a:t>
            </a:r>
          </a:p>
          <a:p>
            <a:pPr marL="171450" indent="-171450">
              <a:buFontTx/>
              <a:buChar char="-"/>
            </a:pPr>
            <a:r>
              <a:rPr lang="fi-FI" dirty="0"/>
              <a:t>Lehdet käyttöön: oma.tek.fi -&gt; tarkasta omat palvelusi</a:t>
            </a:r>
          </a:p>
          <a:p>
            <a:pPr marL="171450" indent="-171450">
              <a:buFontTx/>
              <a:buChar char="-"/>
            </a:pPr>
            <a:r>
              <a:rPr lang="fi-FI" dirty="0"/>
              <a:t>Memberplus.fi</a:t>
            </a:r>
          </a:p>
          <a:p>
            <a:pPr marL="171450" indent="-171450">
              <a:buFontTx/>
              <a:buChar char="-"/>
            </a:pPr>
            <a:r>
              <a:rPr lang="fi-FI" b="0" i="0" dirty="0">
                <a:solidFill>
                  <a:srgbClr val="003755"/>
                </a:solidFill>
                <a:effectLst/>
                <a:latin typeface="danske_textregular"/>
              </a:rPr>
              <a:t>Liiton jäsenelle Danske Bankin asuntolaina ilman toimitusmaksua ja järjestelypalkkiota, jolloin säästät esimerkiksi 200 000 € lainassa 1200 €. Lisäksi saat pienemmän marginaalin ja lyhennysvapaat ilman kuluja. Lisätiedot: </a:t>
            </a:r>
            <a:r>
              <a:rPr lang="fi-FI" dirty="0"/>
              <a:t>Danskebank.fi/TEK</a:t>
            </a:r>
          </a:p>
          <a:p>
            <a:pPr marL="171450" indent="-171450">
              <a:buFontTx/>
              <a:buChar char="-"/>
            </a:pPr>
            <a:endParaRPr lang="fi-FI" dirty="0"/>
          </a:p>
          <a:p>
            <a:pPr marL="171450" indent="-171450">
              <a:buFontTx/>
              <a:buChar char="-"/>
            </a:pPr>
            <a:r>
              <a:rPr lang="fi-FI" dirty="0" err="1"/>
              <a:t>Opiskelijäsenille</a:t>
            </a:r>
            <a:r>
              <a:rPr lang="fi-FI" dirty="0"/>
              <a:t> edut käytössä, vaikka jäsenmaksu 0€</a:t>
            </a:r>
          </a:p>
        </p:txBody>
      </p:sp>
      <p:sp>
        <p:nvSpPr>
          <p:cNvPr id="4" name="Dian numeron paikkamerkki 3"/>
          <p:cNvSpPr>
            <a:spLocks noGrp="1"/>
          </p:cNvSpPr>
          <p:nvPr>
            <p:ph type="sldNum" sz="quarter" idx="5"/>
          </p:nvPr>
        </p:nvSpPr>
        <p:spPr/>
        <p:txBody>
          <a:bodyPr/>
          <a:lstStyle/>
          <a:p>
            <a:fld id="{8D50E2A6-43EA-5C4B-AB92-F6025A849377}" type="slidenum">
              <a:rPr lang="fi-FI" smtClean="0"/>
              <a:t>8</a:t>
            </a:fld>
            <a:endParaRPr lang="fi-FI"/>
          </a:p>
        </p:txBody>
      </p:sp>
    </p:spTree>
    <p:extLst>
      <p:ext uri="{BB962C8B-B14F-4D97-AF65-F5344CB8AC3E}">
        <p14:creationId xmlns:p14="http://schemas.microsoft.com/office/powerpoint/2010/main" val="11073147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171450" indent="-171450">
              <a:buFontTx/>
              <a:buChar char="-"/>
            </a:pPr>
            <a:r>
              <a:rPr lang="fi-FI" dirty="0"/>
              <a:t>”Onko joku teistä joskus miettinyt, että saattaisi joku päivä ryhtyä yrittäjäksi?”</a:t>
            </a:r>
          </a:p>
          <a:p>
            <a:pPr marL="171450" indent="-171450">
              <a:buFontTx/>
              <a:buChar char="-"/>
            </a:pPr>
            <a:r>
              <a:rPr lang="fi-FI" dirty="0"/>
              <a:t>Tuhannet </a:t>
            </a:r>
            <a:r>
              <a:rPr lang="fi-FI" dirty="0" err="1"/>
              <a:t>tekkiläiset</a:t>
            </a:r>
            <a:r>
              <a:rPr lang="fi-FI" dirty="0"/>
              <a:t> (n. 6 % jäsenistä) on joko sivu- tai päätoimisia yrittäjiä</a:t>
            </a:r>
          </a:p>
          <a:p>
            <a:pPr marL="171450" indent="-171450">
              <a:buFontTx/>
              <a:buChar char="-"/>
            </a:pPr>
            <a:r>
              <a:rPr lang="fi-FI" dirty="0"/>
              <a:t>Yrittäjyyspalvelut etenkin yrityksen perustamisen alkuvaiheeseen (myös lakipalvelut)</a:t>
            </a:r>
          </a:p>
          <a:p>
            <a:pPr marL="171450" indent="-171450">
              <a:buFontTx/>
              <a:buChar char="-"/>
            </a:pPr>
            <a:endParaRPr lang="fi-FI" dirty="0"/>
          </a:p>
          <a:p>
            <a:r>
              <a:rPr lang="fi-FI" i="1" baseline="0" dirty="0"/>
              <a:t>Mitä muuta voit sanoa:</a:t>
            </a:r>
            <a:endParaRPr lang="fi-FI" i="1" dirty="0"/>
          </a:p>
          <a:p>
            <a:pPr marL="171450" indent="-171450">
              <a:buFont typeface="Arial" panose="020B0604020202020204" pitchFamily="34" charset="0"/>
              <a:buChar char="•"/>
            </a:pPr>
            <a:r>
              <a:rPr lang="fi-FI" i="1" dirty="0"/>
              <a:t>Unikorni –kilpailu yhteistyössä Ekonomien kanssa</a:t>
            </a:r>
          </a:p>
          <a:p>
            <a:pPr marL="171450" indent="-171450">
              <a:buFont typeface="Arial" panose="020B0604020202020204" pitchFamily="34" charset="0"/>
              <a:buChar char="•"/>
            </a:pPr>
            <a:r>
              <a:rPr lang="fi-FI" i="1" dirty="0"/>
              <a:t>Oma lakimies yrittäjille</a:t>
            </a:r>
            <a:br>
              <a:rPr lang="fi-FI" i="1" dirty="0"/>
            </a:br>
            <a:r>
              <a:rPr lang="fi-FI" i="1" dirty="0"/>
              <a:t>Yrittäjyysklubi tarjoaa verkostoitumista</a:t>
            </a:r>
            <a:r>
              <a:rPr lang="fi-FI" i="1" baseline="0" dirty="0"/>
              <a:t>, webinaareja ja erilaisia tapahtumia</a:t>
            </a:r>
            <a:endParaRPr lang="fi-FI" i="1" dirty="0"/>
          </a:p>
          <a:p>
            <a:pPr marL="171450" indent="-171450">
              <a:buFont typeface="Arial" panose="020B0604020202020204" pitchFamily="34" charset="0"/>
              <a:buChar char="•"/>
            </a:pPr>
            <a:r>
              <a:rPr lang="fi-FI" i="1" dirty="0"/>
              <a:t>Valtavasti</a:t>
            </a:r>
            <a:r>
              <a:rPr lang="fi-FI" i="1" baseline="0" dirty="0"/>
              <a:t> oppaita, tietoa ja neuvoja yrityksen perustamiseen ja yritystoimintaa</a:t>
            </a:r>
          </a:p>
          <a:p>
            <a:pPr marL="171450" indent="-171450">
              <a:buFont typeface="Arial" panose="020B0604020202020204" pitchFamily="34" charset="0"/>
              <a:buChar char="•"/>
            </a:pPr>
            <a:r>
              <a:rPr lang="fi-FI" i="1" baseline="0" dirty="0"/>
              <a:t>Suomen yrittäjien palvelut hankittavissa </a:t>
            </a:r>
            <a:r>
              <a:rPr lang="fi-FI" i="1" baseline="0" dirty="0" err="1"/>
              <a:t>TEKin</a:t>
            </a:r>
            <a:r>
              <a:rPr lang="fi-FI" i="1" baseline="0" dirty="0"/>
              <a:t> kautta (lisämaksusta)</a:t>
            </a:r>
          </a:p>
          <a:p>
            <a:pPr marL="171450" indent="-171450">
              <a:buFontTx/>
              <a:buChar char="-"/>
            </a:pPr>
            <a:endParaRPr lang="fi-FI" dirty="0"/>
          </a:p>
        </p:txBody>
      </p:sp>
      <p:sp>
        <p:nvSpPr>
          <p:cNvPr id="4" name="Dian numeron paikkamerkki 3"/>
          <p:cNvSpPr>
            <a:spLocks noGrp="1"/>
          </p:cNvSpPr>
          <p:nvPr>
            <p:ph type="sldNum" sz="quarter" idx="5"/>
          </p:nvPr>
        </p:nvSpPr>
        <p:spPr/>
        <p:txBody>
          <a:bodyPr/>
          <a:lstStyle/>
          <a:p>
            <a:fld id="{8D50E2A6-43EA-5C4B-AB92-F6025A849377}" type="slidenum">
              <a:rPr lang="fi-FI" smtClean="0"/>
              <a:t>9</a:t>
            </a:fld>
            <a:endParaRPr lang="fi-FI"/>
          </a:p>
        </p:txBody>
      </p:sp>
    </p:spTree>
    <p:extLst>
      <p:ext uri="{BB962C8B-B14F-4D97-AF65-F5344CB8AC3E}">
        <p14:creationId xmlns:p14="http://schemas.microsoft.com/office/powerpoint/2010/main" val="408331022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Master" Target="../slideMasters/slideMaster1.xml"/><Relationship Id="rId5" Type="http://schemas.openxmlformats.org/officeDocument/2006/relationships/image" Target="../media/image13.svg"/><Relationship Id="rId4" Type="http://schemas.openxmlformats.org/officeDocument/2006/relationships/image" Target="../media/image12.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9.svg"/><Relationship Id="rId5" Type="http://schemas.openxmlformats.org/officeDocument/2006/relationships/image" Target="../media/image8.svg"/><Relationship Id="rId4" Type="http://schemas.openxmlformats.org/officeDocument/2006/relationships/image" Target="../media/image7.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Master" Target="../slideMasters/slideMaster1.xml"/><Relationship Id="rId5" Type="http://schemas.openxmlformats.org/officeDocument/2006/relationships/image" Target="../media/image23.svg"/><Relationship Id="rId4" Type="http://schemas.openxmlformats.org/officeDocument/2006/relationships/image" Target="../media/image22.png"/></Relationships>
</file>

<file path=ppt/slideLayouts/_rels/slideLayout26.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5.svg"/><Relationship Id="rId7" Type="http://schemas.openxmlformats.org/officeDocument/2006/relationships/image" Target="../media/image23.svg"/><Relationship Id="rId2" Type="http://schemas.openxmlformats.org/officeDocument/2006/relationships/image" Target="../media/image24.png"/><Relationship Id="rId1" Type="http://schemas.openxmlformats.org/officeDocument/2006/relationships/slideMaster" Target="../slideMasters/slideMaster1.xml"/><Relationship Id="rId6" Type="http://schemas.openxmlformats.org/officeDocument/2006/relationships/image" Target="../media/image22.png"/><Relationship Id="rId11" Type="http://schemas.openxmlformats.org/officeDocument/2006/relationships/image" Target="../media/image29.svg"/><Relationship Id="rId5" Type="http://schemas.openxmlformats.org/officeDocument/2006/relationships/image" Target="../media/image8.svg"/><Relationship Id="rId10" Type="http://schemas.openxmlformats.org/officeDocument/2006/relationships/image" Target="../media/image28.png"/><Relationship Id="rId4" Type="http://schemas.openxmlformats.org/officeDocument/2006/relationships/image" Target="../media/image7.png"/><Relationship Id="rId9" Type="http://schemas.openxmlformats.org/officeDocument/2006/relationships/image" Target="../media/image27.sv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1.xml"/><Relationship Id="rId5" Type="http://schemas.openxmlformats.org/officeDocument/2006/relationships/image" Target="../media/image13.svg"/><Relationship Id="rId4" Type="http://schemas.openxmlformats.org/officeDocument/2006/relationships/image" Target="../media/image12.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Master" Target="../slideMasters/slideMaster1.xml"/><Relationship Id="rId5" Type="http://schemas.openxmlformats.org/officeDocument/2006/relationships/image" Target="../media/image8.svg"/><Relationship Id="rId4" Type="http://schemas.openxmlformats.org/officeDocument/2006/relationships/image" Target="../media/image7.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17.svg"/><Relationship Id="rId4" Type="http://schemas.openxmlformats.org/officeDocument/2006/relationships/image" Target="../media/image16.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Otsikko 01">
    <p:bg>
      <p:bgPr>
        <a:solidFill>
          <a:schemeClr val="bg2"/>
        </a:solidFill>
        <a:effectLst/>
      </p:bgPr>
    </p:bg>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3051230A-58FF-4D47-B21D-3DFCFF865D13}"/>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r="351" b="203"/>
          <a:stretch/>
        </p:blipFill>
        <p:spPr>
          <a:xfrm>
            <a:off x="-1" y="0"/>
            <a:ext cx="12192001" cy="6858000"/>
          </a:xfrm>
          <a:prstGeom prst="rect">
            <a:avLst/>
          </a:prstGeom>
        </p:spPr>
      </p:pic>
      <p:sp>
        <p:nvSpPr>
          <p:cNvPr id="2" name="Title 1">
            <a:extLst>
              <a:ext uri="{FF2B5EF4-FFF2-40B4-BE49-F238E27FC236}">
                <a16:creationId xmlns:a16="http://schemas.microsoft.com/office/drawing/2014/main" id="{05706BE7-E160-744A-88F2-287AAA9967E9}"/>
              </a:ext>
            </a:extLst>
          </p:cNvPr>
          <p:cNvSpPr>
            <a:spLocks noGrp="1"/>
          </p:cNvSpPr>
          <p:nvPr>
            <p:ph type="ctrTitle" hasCustomPrompt="1"/>
          </p:nvPr>
        </p:nvSpPr>
        <p:spPr>
          <a:xfrm>
            <a:off x="1524000" y="1643605"/>
            <a:ext cx="9144000" cy="1889567"/>
          </a:xfrm>
        </p:spPr>
        <p:txBody>
          <a:bodyPr anchor="b">
            <a:noAutofit/>
          </a:bodyPr>
          <a:lstStyle>
            <a:lvl1pPr algn="ctr">
              <a:defRPr sz="4000">
                <a:solidFill>
                  <a:schemeClr val="tx1"/>
                </a:solidFill>
              </a:defRPr>
            </a:lvl1pPr>
          </a:lstStyle>
          <a:p>
            <a:r>
              <a:rPr lang="en-GB"/>
              <a:t>Click to edit</a:t>
            </a:r>
            <a:br>
              <a:rPr lang="en-GB"/>
            </a:br>
            <a:r>
              <a:rPr lang="en-GB"/>
              <a:t>Master title style</a:t>
            </a:r>
          </a:p>
        </p:txBody>
      </p:sp>
      <p:sp>
        <p:nvSpPr>
          <p:cNvPr id="3" name="Subtitle 2">
            <a:extLst>
              <a:ext uri="{FF2B5EF4-FFF2-40B4-BE49-F238E27FC236}">
                <a16:creationId xmlns:a16="http://schemas.microsoft.com/office/drawing/2014/main" id="{E990AE9F-7646-9A4F-8E14-DDA6FF73EE1E}"/>
              </a:ext>
            </a:extLst>
          </p:cNvPr>
          <p:cNvSpPr>
            <a:spLocks noGrp="1"/>
          </p:cNvSpPr>
          <p:nvPr>
            <p:ph type="subTitle" idx="1"/>
          </p:nvPr>
        </p:nvSpPr>
        <p:spPr>
          <a:xfrm>
            <a:off x="1524000" y="3729357"/>
            <a:ext cx="9144000" cy="789473"/>
          </a:xfrm>
        </p:spPr>
        <p:txBody>
          <a:bodyPr>
            <a:noAutofit/>
          </a:bodyPr>
          <a:lstStyle>
            <a:lvl1pPr marL="0" indent="0" algn="ctr">
              <a:buNone/>
              <a:defRPr sz="2000" b="0" i="0">
                <a:solidFill>
                  <a:schemeClr val="tx1"/>
                </a:solidFill>
                <a:latin typeface="Ubuntu" panose="020B0504030602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pic>
        <p:nvPicPr>
          <p:cNvPr id="7" name="Graphic 6">
            <a:extLst>
              <a:ext uri="{FF2B5EF4-FFF2-40B4-BE49-F238E27FC236}">
                <a16:creationId xmlns:a16="http://schemas.microsoft.com/office/drawing/2014/main" id="{F829F635-804D-9948-9F51-B541339DB2D9}"/>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5080776" y="4968433"/>
            <a:ext cx="2030449" cy="1142128"/>
          </a:xfrm>
          <a:prstGeom prst="rect">
            <a:avLst/>
          </a:prstGeom>
        </p:spPr>
      </p:pic>
    </p:spTree>
    <p:extLst>
      <p:ext uri="{BB962C8B-B14F-4D97-AF65-F5344CB8AC3E}">
        <p14:creationId xmlns:p14="http://schemas.microsoft.com/office/powerpoint/2010/main" val="37077965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 palstaa kuvapaikoilla">
    <p:bg>
      <p:bgPr>
        <a:solidFill>
          <a:schemeClr val="accent1">
            <a:alpha val="80000"/>
          </a:schemeClr>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0CA7E58D-A570-6248-B4E9-8BE196E0DCE2}"/>
              </a:ext>
            </a:extLst>
          </p:cNvPr>
          <p:cNvSpPr/>
          <p:nvPr userDrawn="1"/>
        </p:nvSpPr>
        <p:spPr>
          <a:xfrm flipV="1">
            <a:off x="0" y="0"/>
            <a:ext cx="12192000" cy="29583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0EED2418-9586-2A42-9C56-6B38258BB6ED}"/>
              </a:ext>
            </a:extLst>
          </p:cNvPr>
          <p:cNvSpPr>
            <a:spLocks noGrp="1"/>
          </p:cNvSpPr>
          <p:nvPr>
            <p:ph type="title"/>
          </p:nvPr>
        </p:nvSpPr>
        <p:spPr>
          <a:xfrm>
            <a:off x="838994" y="766668"/>
            <a:ext cx="10514012" cy="537697"/>
          </a:xfrm>
        </p:spPr>
        <p:txBody>
          <a:bodyPr/>
          <a:lstStyle>
            <a:lvl1pPr algn="ctr">
              <a:defRPr sz="28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8E547CCC-2B54-A944-933D-DEF9881C63ED}"/>
              </a:ext>
            </a:extLst>
          </p:cNvPr>
          <p:cNvSpPr>
            <a:spLocks noGrp="1"/>
          </p:cNvSpPr>
          <p:nvPr>
            <p:ph sz="half" idx="1"/>
          </p:nvPr>
        </p:nvSpPr>
        <p:spPr>
          <a:xfrm>
            <a:off x="838200" y="4231407"/>
            <a:ext cx="2996453" cy="1897930"/>
          </a:xfrm>
        </p:spPr>
        <p:txBody>
          <a:bodyPr/>
          <a:lstStyle>
            <a:lvl1pPr marL="0" indent="0">
              <a:spcAft>
                <a:spcPts val="800"/>
              </a:spcAft>
              <a:buNone/>
              <a:defRPr sz="1600"/>
            </a:lvl1pPr>
            <a:lvl2pPr marL="180000" indent="0">
              <a:spcAft>
                <a:spcPts val="800"/>
              </a:spcAft>
              <a:buNone/>
              <a:defRPr sz="1500"/>
            </a:lvl2pPr>
            <a:lvl3pPr marL="360000" indent="0">
              <a:spcAft>
                <a:spcPts val="800"/>
              </a:spcAft>
              <a:buNone/>
              <a:defRPr sz="1500"/>
            </a:lvl3pPr>
            <a:lvl4pPr marL="540000" indent="0">
              <a:spcAft>
                <a:spcPts val="800"/>
              </a:spcAft>
              <a:buNone/>
              <a:defRPr sz="1500"/>
            </a:lvl4pPr>
            <a:lvl5pPr marL="720000" indent="0">
              <a:spcAft>
                <a:spcPts val="800"/>
              </a:spcAft>
              <a:buNone/>
              <a:defRPr sz="15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46C623D6-809C-EC42-AA24-915037A1F36A}"/>
              </a:ext>
            </a:extLst>
          </p:cNvPr>
          <p:cNvSpPr>
            <a:spLocks noGrp="1"/>
          </p:cNvSpPr>
          <p:nvPr>
            <p:ph sz="half" idx="2"/>
          </p:nvPr>
        </p:nvSpPr>
        <p:spPr>
          <a:xfrm>
            <a:off x="4597774" y="4231407"/>
            <a:ext cx="2996453" cy="1897930"/>
          </a:xfrm>
        </p:spPr>
        <p:txBody>
          <a:bodyPr/>
          <a:lstStyle>
            <a:lvl1pPr marL="0" indent="0">
              <a:spcAft>
                <a:spcPts val="800"/>
              </a:spcAft>
              <a:buNone/>
              <a:defRPr sz="1600"/>
            </a:lvl1pPr>
            <a:lvl2pPr marL="180000" indent="0">
              <a:spcAft>
                <a:spcPts val="800"/>
              </a:spcAft>
              <a:buNone/>
              <a:defRPr sz="1500"/>
            </a:lvl2pPr>
            <a:lvl3pPr marL="360000" indent="0">
              <a:spcAft>
                <a:spcPts val="800"/>
              </a:spcAft>
              <a:buNone/>
              <a:defRPr sz="1500"/>
            </a:lvl3pPr>
            <a:lvl4pPr marL="540000" indent="0">
              <a:spcAft>
                <a:spcPts val="800"/>
              </a:spcAft>
              <a:buNone/>
              <a:defRPr sz="1500"/>
            </a:lvl4pPr>
            <a:lvl5pPr marL="720000" indent="0">
              <a:spcAft>
                <a:spcPts val="800"/>
              </a:spcAft>
              <a:buNone/>
              <a:defRPr sz="15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Slide Number Placeholder 6">
            <a:extLst>
              <a:ext uri="{FF2B5EF4-FFF2-40B4-BE49-F238E27FC236}">
                <a16:creationId xmlns:a16="http://schemas.microsoft.com/office/drawing/2014/main" id="{88AB8D59-4DEC-2A4A-86A2-39D37B0F9B0F}"/>
              </a:ext>
            </a:extLst>
          </p:cNvPr>
          <p:cNvSpPr>
            <a:spLocks noGrp="1"/>
          </p:cNvSpPr>
          <p:nvPr>
            <p:ph type="sldNum" sz="quarter" idx="12"/>
          </p:nvPr>
        </p:nvSpPr>
        <p:spPr/>
        <p:txBody>
          <a:bodyPr/>
          <a:lstStyle/>
          <a:p>
            <a:fld id="{B0C3ECE7-D443-C541-A602-ABE1038D6124}" type="slidenum">
              <a:t>‹#›</a:t>
            </a:fld>
            <a:endParaRPr lang="en-GB"/>
          </a:p>
        </p:txBody>
      </p:sp>
      <p:sp>
        <p:nvSpPr>
          <p:cNvPr id="6" name="Content Placeholder 3">
            <a:extLst>
              <a:ext uri="{FF2B5EF4-FFF2-40B4-BE49-F238E27FC236}">
                <a16:creationId xmlns:a16="http://schemas.microsoft.com/office/drawing/2014/main" id="{BCF72937-863F-D94A-BC8E-B302A9525EE1}"/>
              </a:ext>
            </a:extLst>
          </p:cNvPr>
          <p:cNvSpPr>
            <a:spLocks noGrp="1"/>
          </p:cNvSpPr>
          <p:nvPr>
            <p:ph sz="half" idx="13"/>
          </p:nvPr>
        </p:nvSpPr>
        <p:spPr>
          <a:xfrm>
            <a:off x="8247530" y="4231407"/>
            <a:ext cx="2996453" cy="1897930"/>
          </a:xfrm>
        </p:spPr>
        <p:txBody>
          <a:bodyPr/>
          <a:lstStyle>
            <a:lvl1pPr marL="0" indent="0">
              <a:spcAft>
                <a:spcPts val="800"/>
              </a:spcAft>
              <a:buNone/>
              <a:defRPr sz="1600"/>
            </a:lvl1pPr>
            <a:lvl2pPr marL="180000" indent="0">
              <a:spcAft>
                <a:spcPts val="800"/>
              </a:spcAft>
              <a:buNone/>
              <a:defRPr sz="1500"/>
            </a:lvl2pPr>
            <a:lvl3pPr marL="360000" indent="0">
              <a:spcAft>
                <a:spcPts val="800"/>
              </a:spcAft>
              <a:buNone/>
              <a:defRPr sz="1500"/>
            </a:lvl3pPr>
            <a:lvl4pPr marL="540000" indent="0">
              <a:spcAft>
                <a:spcPts val="800"/>
              </a:spcAft>
              <a:buNone/>
              <a:defRPr sz="1500"/>
            </a:lvl4pPr>
            <a:lvl5pPr marL="720000" indent="0">
              <a:spcAft>
                <a:spcPts val="800"/>
              </a:spcAft>
              <a:buNone/>
              <a:defRPr sz="15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Picture Placeholder 7">
            <a:extLst>
              <a:ext uri="{FF2B5EF4-FFF2-40B4-BE49-F238E27FC236}">
                <a16:creationId xmlns:a16="http://schemas.microsoft.com/office/drawing/2014/main" id="{51171A27-408F-454A-AEE0-FB26298A561D}"/>
              </a:ext>
            </a:extLst>
          </p:cNvPr>
          <p:cNvSpPr>
            <a:spLocks noGrp="1" noChangeAspect="1"/>
          </p:cNvSpPr>
          <p:nvPr>
            <p:ph type="pic" sz="quarter" idx="14" hasCustomPrompt="1"/>
          </p:nvPr>
        </p:nvSpPr>
        <p:spPr>
          <a:xfrm>
            <a:off x="1498367" y="1962323"/>
            <a:ext cx="1895755" cy="1897930"/>
          </a:xfrm>
          <a:prstGeom prst="ellipse">
            <a:avLst/>
          </a:prstGeom>
          <a:pattFill prst="pct90">
            <a:fgClr>
              <a:schemeClr val="bg2"/>
            </a:fgClr>
            <a:bgClr>
              <a:schemeClr val="bg2">
                <a:lumMod val="90000"/>
              </a:schemeClr>
            </a:bgClr>
          </a:pattFill>
        </p:spPr>
        <p:txBody>
          <a:bodyPr/>
          <a:lstStyle>
            <a:lvl1pPr marL="0" indent="0">
              <a:buNone/>
              <a:defRPr/>
            </a:lvl1pPr>
          </a:lstStyle>
          <a:p>
            <a:r>
              <a:rPr lang="en-GB"/>
              <a:t> </a:t>
            </a:r>
          </a:p>
        </p:txBody>
      </p:sp>
      <p:sp>
        <p:nvSpPr>
          <p:cNvPr id="9" name="Picture Placeholder 7">
            <a:extLst>
              <a:ext uri="{FF2B5EF4-FFF2-40B4-BE49-F238E27FC236}">
                <a16:creationId xmlns:a16="http://schemas.microsoft.com/office/drawing/2014/main" id="{16A794ED-7BAE-2D41-AF01-3B973A98B413}"/>
              </a:ext>
            </a:extLst>
          </p:cNvPr>
          <p:cNvSpPr>
            <a:spLocks noGrp="1" noChangeAspect="1"/>
          </p:cNvSpPr>
          <p:nvPr>
            <p:ph type="pic" sz="quarter" idx="15" hasCustomPrompt="1"/>
          </p:nvPr>
        </p:nvSpPr>
        <p:spPr>
          <a:xfrm>
            <a:off x="5148123" y="1962323"/>
            <a:ext cx="1895755" cy="1897930"/>
          </a:xfrm>
          <a:prstGeom prst="ellipse">
            <a:avLst/>
          </a:prstGeom>
          <a:pattFill prst="pct90">
            <a:fgClr>
              <a:schemeClr val="bg2"/>
            </a:fgClr>
            <a:bgClr>
              <a:schemeClr val="bg2">
                <a:lumMod val="90000"/>
              </a:schemeClr>
            </a:bgClr>
          </a:pattFill>
        </p:spPr>
        <p:txBody>
          <a:bodyPr/>
          <a:lstStyle>
            <a:lvl1pPr marL="0" indent="0">
              <a:buNone/>
              <a:defRPr/>
            </a:lvl1pPr>
          </a:lstStyle>
          <a:p>
            <a:r>
              <a:rPr lang="en-GB"/>
              <a:t> </a:t>
            </a:r>
          </a:p>
        </p:txBody>
      </p:sp>
      <p:sp>
        <p:nvSpPr>
          <p:cNvPr id="10" name="Picture Placeholder 7">
            <a:extLst>
              <a:ext uri="{FF2B5EF4-FFF2-40B4-BE49-F238E27FC236}">
                <a16:creationId xmlns:a16="http://schemas.microsoft.com/office/drawing/2014/main" id="{23403347-EC2B-DE4D-A175-E7055977AC35}"/>
              </a:ext>
            </a:extLst>
          </p:cNvPr>
          <p:cNvSpPr>
            <a:spLocks noGrp="1" noChangeAspect="1"/>
          </p:cNvSpPr>
          <p:nvPr>
            <p:ph type="pic" sz="quarter" idx="16" hasCustomPrompt="1"/>
          </p:nvPr>
        </p:nvSpPr>
        <p:spPr>
          <a:xfrm>
            <a:off x="8797878" y="1962323"/>
            <a:ext cx="1895755" cy="1897930"/>
          </a:xfrm>
          <a:prstGeom prst="ellipse">
            <a:avLst/>
          </a:prstGeom>
          <a:pattFill prst="pct90">
            <a:fgClr>
              <a:schemeClr val="bg2"/>
            </a:fgClr>
            <a:bgClr>
              <a:schemeClr val="bg2">
                <a:lumMod val="90000"/>
              </a:schemeClr>
            </a:bgClr>
          </a:pattFill>
        </p:spPr>
        <p:txBody>
          <a:bodyPr/>
          <a:lstStyle>
            <a:lvl1pPr marL="0" indent="0">
              <a:buNone/>
              <a:defRPr/>
            </a:lvl1pPr>
          </a:lstStyle>
          <a:p>
            <a:r>
              <a:rPr lang="en-GB"/>
              <a:t> </a:t>
            </a:r>
          </a:p>
        </p:txBody>
      </p:sp>
      <p:pic>
        <p:nvPicPr>
          <p:cNvPr id="14" name="Graphic 13">
            <a:extLst>
              <a:ext uri="{FF2B5EF4-FFF2-40B4-BE49-F238E27FC236}">
                <a16:creationId xmlns:a16="http://schemas.microsoft.com/office/drawing/2014/main" id="{8F2368A8-4287-2641-B5B4-A86EA927F0A4}"/>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915296" y="75044"/>
            <a:ext cx="1013179" cy="569913"/>
          </a:xfrm>
          <a:prstGeom prst="rect">
            <a:avLst/>
          </a:prstGeom>
        </p:spPr>
      </p:pic>
    </p:spTree>
    <p:extLst>
      <p:ext uri="{BB962C8B-B14F-4D97-AF65-F5344CB8AC3E}">
        <p14:creationId xmlns:p14="http://schemas.microsoft.com/office/powerpoint/2010/main" val="18889153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Otsikk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835271-97BE-B543-A4A1-E2340E9D54EF}"/>
              </a:ext>
            </a:extLst>
          </p:cNvPr>
          <p:cNvSpPr>
            <a:spLocks noGrp="1"/>
          </p:cNvSpPr>
          <p:nvPr>
            <p:ph type="title"/>
          </p:nvPr>
        </p:nvSpPr>
        <p:spPr/>
        <p:txBody>
          <a:bodyPr/>
          <a:lstStyle/>
          <a:p>
            <a:r>
              <a:rPr lang="en-US"/>
              <a:t>Click to edit Master title style</a:t>
            </a:r>
            <a:endParaRPr lang="en-GB"/>
          </a:p>
        </p:txBody>
      </p:sp>
      <p:sp>
        <p:nvSpPr>
          <p:cNvPr id="3" name="Slide Number Placeholder 2">
            <a:extLst>
              <a:ext uri="{FF2B5EF4-FFF2-40B4-BE49-F238E27FC236}">
                <a16:creationId xmlns:a16="http://schemas.microsoft.com/office/drawing/2014/main" id="{CB06F974-92D1-7B40-8328-28CC60D7C9CA}"/>
              </a:ext>
            </a:extLst>
          </p:cNvPr>
          <p:cNvSpPr>
            <a:spLocks noGrp="1"/>
          </p:cNvSpPr>
          <p:nvPr>
            <p:ph type="sldNum" sz="quarter" idx="10"/>
          </p:nvPr>
        </p:nvSpPr>
        <p:spPr/>
        <p:txBody>
          <a:bodyPr/>
          <a:lstStyle/>
          <a:p>
            <a:fld id="{B0C3ECE7-D443-C541-A602-ABE1038D6124}" type="slidenum">
              <a:rPr lang="en-GB"/>
              <a:pPr/>
              <a:t>‹#›</a:t>
            </a:fld>
            <a:endParaRPr lang="en-GB"/>
          </a:p>
        </p:txBody>
      </p:sp>
      <p:pic>
        <p:nvPicPr>
          <p:cNvPr id="4" name="Graphic 3">
            <a:extLst>
              <a:ext uri="{FF2B5EF4-FFF2-40B4-BE49-F238E27FC236}">
                <a16:creationId xmlns:a16="http://schemas.microsoft.com/office/drawing/2014/main" id="{E41980DD-1AEA-084C-8D19-9EB9F270B9BF}"/>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915296" y="75044"/>
            <a:ext cx="1013179" cy="569913"/>
          </a:xfrm>
          <a:prstGeom prst="rect">
            <a:avLst/>
          </a:prstGeom>
        </p:spPr>
      </p:pic>
    </p:spTree>
    <p:extLst>
      <p:ext uri="{BB962C8B-B14F-4D97-AF65-F5344CB8AC3E}">
        <p14:creationId xmlns:p14="http://schemas.microsoft.com/office/powerpoint/2010/main" val="22130565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64398DC-7109-1B4F-8BB0-1574F32FDA06}"/>
              </a:ext>
            </a:extLst>
          </p:cNvPr>
          <p:cNvSpPr>
            <a:spLocks noGrp="1"/>
          </p:cNvSpPr>
          <p:nvPr>
            <p:ph type="sldNum" sz="quarter" idx="12"/>
          </p:nvPr>
        </p:nvSpPr>
        <p:spPr/>
        <p:txBody>
          <a:bodyPr/>
          <a:lstStyle/>
          <a:p>
            <a:fld id="{B0C3ECE7-D443-C541-A602-ABE1038D6124}" type="slidenum">
              <a:t>‹#›</a:t>
            </a:fld>
            <a:endParaRPr lang="en-GB"/>
          </a:p>
        </p:txBody>
      </p:sp>
      <p:pic>
        <p:nvPicPr>
          <p:cNvPr id="5" name="Graphic 4">
            <a:extLst>
              <a:ext uri="{FF2B5EF4-FFF2-40B4-BE49-F238E27FC236}">
                <a16:creationId xmlns:a16="http://schemas.microsoft.com/office/drawing/2014/main" id="{8B7545D0-CC48-CF49-BFC9-EC9ECF461145}"/>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915296" y="75044"/>
            <a:ext cx="1013179" cy="569913"/>
          </a:xfrm>
          <a:prstGeom prst="rect">
            <a:avLst/>
          </a:prstGeom>
        </p:spPr>
      </p:pic>
    </p:spTree>
    <p:extLst>
      <p:ext uri="{BB962C8B-B14F-4D97-AF65-F5344CB8AC3E}">
        <p14:creationId xmlns:p14="http://schemas.microsoft.com/office/powerpoint/2010/main" val="9599887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Nosto + Leipäteksti (1:2)">
    <p:bg>
      <p:bgPr>
        <a:solidFill>
          <a:schemeClr val="bg2"/>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C7F4644-3416-8E43-B6DC-55057EA1AA46}"/>
              </a:ext>
            </a:extLst>
          </p:cNvPr>
          <p:cNvSpPr/>
          <p:nvPr userDrawn="1"/>
        </p:nvSpPr>
        <p:spPr>
          <a:xfrm flipH="1">
            <a:off x="4079875" y="0"/>
            <a:ext cx="811212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E78619CF-DFAF-0D40-AC06-BB314CE0DAA8}"/>
              </a:ext>
            </a:extLst>
          </p:cNvPr>
          <p:cNvSpPr>
            <a:spLocks noGrp="1"/>
          </p:cNvSpPr>
          <p:nvPr>
            <p:ph type="title"/>
          </p:nvPr>
        </p:nvSpPr>
        <p:spPr>
          <a:xfrm>
            <a:off x="419894" y="1398759"/>
            <a:ext cx="3240087" cy="4047565"/>
          </a:xfrm>
        </p:spPr>
        <p:txBody>
          <a:bodyPr anchor="t"/>
          <a:lstStyle>
            <a:lvl1pPr>
              <a:spcAft>
                <a:spcPts val="1200"/>
              </a:spcAft>
              <a:defRPr sz="28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FDD693F1-8652-284F-BA8C-73527E284027}"/>
              </a:ext>
            </a:extLst>
          </p:cNvPr>
          <p:cNvSpPr>
            <a:spLocks noGrp="1"/>
          </p:cNvSpPr>
          <p:nvPr>
            <p:ph idx="1"/>
          </p:nvPr>
        </p:nvSpPr>
        <p:spPr>
          <a:xfrm>
            <a:off x="4679576" y="1371600"/>
            <a:ext cx="6674223" cy="4047565"/>
          </a:xfrm>
        </p:spPr>
        <p:txBody>
          <a:bodyPr/>
          <a:lstStyle>
            <a:lvl1pPr marL="0" indent="0">
              <a:buNone/>
              <a:defRPr/>
            </a:lvl1pPr>
            <a:lvl2pPr marL="180000" indent="0">
              <a:buNone/>
              <a:defRPr/>
            </a:lvl2pPr>
            <a:lvl3pPr marL="360000" indent="0">
              <a:buNone/>
              <a:defRPr/>
            </a:lvl3pPr>
            <a:lvl4pPr marL="540000" indent="0">
              <a:buNone/>
              <a:defRPr/>
            </a:lvl4pPr>
            <a:lvl5pPr marL="7200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Slide Number Placeholder 5">
            <a:extLst>
              <a:ext uri="{FF2B5EF4-FFF2-40B4-BE49-F238E27FC236}">
                <a16:creationId xmlns:a16="http://schemas.microsoft.com/office/drawing/2014/main" id="{46DA49CB-6C88-1847-82EC-EB9B53E812CF}"/>
              </a:ext>
            </a:extLst>
          </p:cNvPr>
          <p:cNvSpPr>
            <a:spLocks noGrp="1"/>
          </p:cNvSpPr>
          <p:nvPr>
            <p:ph type="sldNum" sz="quarter" idx="12"/>
          </p:nvPr>
        </p:nvSpPr>
        <p:spPr/>
        <p:txBody>
          <a:bodyPr/>
          <a:lstStyle/>
          <a:p>
            <a:fld id="{B0C3ECE7-D443-C541-A602-ABE1038D6124}" type="slidenum">
              <a:t>‹#›</a:t>
            </a:fld>
            <a:endParaRPr lang="en-GB"/>
          </a:p>
        </p:txBody>
      </p:sp>
      <p:pic>
        <p:nvPicPr>
          <p:cNvPr id="5" name="Graphic 4">
            <a:extLst>
              <a:ext uri="{FF2B5EF4-FFF2-40B4-BE49-F238E27FC236}">
                <a16:creationId xmlns:a16="http://schemas.microsoft.com/office/drawing/2014/main" id="{2808D64F-F82A-0C4F-967F-FBF82D69F845}"/>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915296" y="75044"/>
            <a:ext cx="1013179" cy="569913"/>
          </a:xfrm>
          <a:prstGeom prst="rect">
            <a:avLst/>
          </a:prstGeom>
        </p:spPr>
      </p:pic>
    </p:spTree>
    <p:extLst>
      <p:ext uri="{BB962C8B-B14F-4D97-AF65-F5344CB8AC3E}">
        <p14:creationId xmlns:p14="http://schemas.microsoft.com/office/powerpoint/2010/main" val="133746731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Nosto + Leipäteksti (1:1)">
    <p:bg>
      <p:bgPr>
        <a:solidFill>
          <a:schemeClr val="bg2"/>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C7F4644-3416-8E43-B6DC-55057EA1AA46}"/>
              </a:ext>
            </a:extLst>
          </p:cNvPr>
          <p:cNvSpPr/>
          <p:nvPr userDrawn="1"/>
        </p:nvSpPr>
        <p:spPr>
          <a:xfrm flipH="1">
            <a:off x="6095999" y="0"/>
            <a:ext cx="6096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E78619CF-DFAF-0D40-AC06-BB314CE0DAA8}"/>
              </a:ext>
            </a:extLst>
          </p:cNvPr>
          <p:cNvSpPr>
            <a:spLocks noGrp="1"/>
          </p:cNvSpPr>
          <p:nvPr>
            <p:ph type="title"/>
          </p:nvPr>
        </p:nvSpPr>
        <p:spPr>
          <a:xfrm>
            <a:off x="839788" y="1398759"/>
            <a:ext cx="4565589" cy="4047565"/>
          </a:xfrm>
        </p:spPr>
        <p:txBody>
          <a:bodyPr anchor="t"/>
          <a:lstStyle>
            <a:lvl1pPr>
              <a:spcAft>
                <a:spcPts val="1200"/>
              </a:spcAft>
              <a:defRPr sz="28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FDD693F1-8652-284F-BA8C-73527E284027}"/>
              </a:ext>
            </a:extLst>
          </p:cNvPr>
          <p:cNvSpPr>
            <a:spLocks noGrp="1"/>
          </p:cNvSpPr>
          <p:nvPr>
            <p:ph idx="1"/>
          </p:nvPr>
        </p:nvSpPr>
        <p:spPr>
          <a:xfrm>
            <a:off x="6562846" y="1371600"/>
            <a:ext cx="4790953" cy="4047565"/>
          </a:xfrm>
        </p:spPr>
        <p:txBody>
          <a:bodyPr/>
          <a:lstStyle>
            <a:lvl1pPr marL="0" indent="0">
              <a:buNone/>
              <a:defRPr/>
            </a:lvl1pPr>
            <a:lvl2pPr marL="180000" indent="0">
              <a:buNone/>
              <a:defRPr/>
            </a:lvl2pPr>
            <a:lvl3pPr marL="360000" indent="0">
              <a:buNone/>
              <a:defRPr/>
            </a:lvl3pPr>
            <a:lvl4pPr marL="540000" indent="0">
              <a:buNone/>
              <a:defRPr/>
            </a:lvl4pPr>
            <a:lvl5pPr marL="7200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Slide Number Placeholder 5">
            <a:extLst>
              <a:ext uri="{FF2B5EF4-FFF2-40B4-BE49-F238E27FC236}">
                <a16:creationId xmlns:a16="http://schemas.microsoft.com/office/drawing/2014/main" id="{46DA49CB-6C88-1847-82EC-EB9B53E812CF}"/>
              </a:ext>
            </a:extLst>
          </p:cNvPr>
          <p:cNvSpPr>
            <a:spLocks noGrp="1"/>
          </p:cNvSpPr>
          <p:nvPr>
            <p:ph type="sldNum" sz="quarter" idx="12"/>
          </p:nvPr>
        </p:nvSpPr>
        <p:spPr/>
        <p:txBody>
          <a:bodyPr/>
          <a:lstStyle/>
          <a:p>
            <a:fld id="{B0C3ECE7-D443-C541-A602-ABE1038D6124}" type="slidenum">
              <a:t>‹#›</a:t>
            </a:fld>
            <a:endParaRPr lang="en-GB"/>
          </a:p>
        </p:txBody>
      </p:sp>
      <p:pic>
        <p:nvPicPr>
          <p:cNvPr id="5" name="Graphic 4">
            <a:extLst>
              <a:ext uri="{FF2B5EF4-FFF2-40B4-BE49-F238E27FC236}">
                <a16:creationId xmlns:a16="http://schemas.microsoft.com/office/drawing/2014/main" id="{2808D64F-F82A-0C4F-967F-FBF82D69F845}"/>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915296" y="75044"/>
            <a:ext cx="1013179" cy="569913"/>
          </a:xfrm>
          <a:prstGeom prst="rect">
            <a:avLst/>
          </a:prstGeom>
        </p:spPr>
      </p:pic>
    </p:spTree>
    <p:extLst>
      <p:ext uri="{BB962C8B-B14F-4D97-AF65-F5344CB8AC3E}">
        <p14:creationId xmlns:p14="http://schemas.microsoft.com/office/powerpoint/2010/main" val="93752394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Nosto">
    <p:bg>
      <p:bgPr>
        <a:solidFill>
          <a:schemeClr val="accent4"/>
        </a:solidFill>
        <a:effectLst/>
      </p:bgPr>
    </p:bg>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A2526037-D689-3344-A234-E759E922BD53}"/>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t="962" r="1924" b="962"/>
          <a:stretch/>
        </p:blipFill>
        <p:spPr>
          <a:xfrm>
            <a:off x="0" y="5080"/>
            <a:ext cx="12192000" cy="6847840"/>
          </a:xfrm>
          <a:prstGeom prst="rect">
            <a:avLst/>
          </a:prstGeom>
        </p:spPr>
      </p:pic>
      <p:sp>
        <p:nvSpPr>
          <p:cNvPr id="2" name="Title 1">
            <a:extLst>
              <a:ext uri="{FF2B5EF4-FFF2-40B4-BE49-F238E27FC236}">
                <a16:creationId xmlns:a16="http://schemas.microsoft.com/office/drawing/2014/main" id="{89835271-97BE-B543-A4A1-E2340E9D54EF}"/>
              </a:ext>
            </a:extLst>
          </p:cNvPr>
          <p:cNvSpPr>
            <a:spLocks noGrp="1"/>
          </p:cNvSpPr>
          <p:nvPr>
            <p:ph type="title"/>
          </p:nvPr>
        </p:nvSpPr>
        <p:spPr>
          <a:xfrm>
            <a:off x="2215914" y="1391864"/>
            <a:ext cx="7760172" cy="4074273"/>
          </a:xfrm>
        </p:spPr>
        <p:txBody>
          <a:bodyPr anchor="ctr">
            <a:normAutofit/>
          </a:bodyPr>
          <a:lstStyle>
            <a:lvl1pPr algn="ctr">
              <a:lnSpc>
                <a:spcPct val="110000"/>
              </a:lnSpc>
              <a:defRPr sz="3200"/>
            </a:lvl1pPr>
          </a:lstStyle>
          <a:p>
            <a:r>
              <a:rPr lang="en-US"/>
              <a:t>Click to edit Master title style</a:t>
            </a:r>
            <a:endParaRPr lang="en-GB"/>
          </a:p>
        </p:txBody>
      </p:sp>
      <p:sp>
        <p:nvSpPr>
          <p:cNvPr id="3" name="Slide Number Placeholder 2">
            <a:extLst>
              <a:ext uri="{FF2B5EF4-FFF2-40B4-BE49-F238E27FC236}">
                <a16:creationId xmlns:a16="http://schemas.microsoft.com/office/drawing/2014/main" id="{CB06F974-92D1-7B40-8328-28CC60D7C9CA}"/>
              </a:ext>
            </a:extLst>
          </p:cNvPr>
          <p:cNvSpPr>
            <a:spLocks noGrp="1"/>
          </p:cNvSpPr>
          <p:nvPr>
            <p:ph type="sldNum" sz="quarter" idx="10"/>
          </p:nvPr>
        </p:nvSpPr>
        <p:spPr/>
        <p:txBody>
          <a:bodyPr/>
          <a:lstStyle>
            <a:lvl1pPr>
              <a:defRPr>
                <a:solidFill>
                  <a:schemeClr val="bg1"/>
                </a:solidFill>
              </a:defRPr>
            </a:lvl1pPr>
          </a:lstStyle>
          <a:p>
            <a:fld id="{B0C3ECE7-D443-C541-A602-ABE1038D6124}" type="slidenum">
              <a:rPr lang="en-GB"/>
              <a:pPr/>
              <a:t>‹#›</a:t>
            </a:fld>
            <a:endParaRPr lang="en-GB"/>
          </a:p>
        </p:txBody>
      </p:sp>
      <p:pic>
        <p:nvPicPr>
          <p:cNvPr id="4" name="Graphic 3">
            <a:extLst>
              <a:ext uri="{FF2B5EF4-FFF2-40B4-BE49-F238E27FC236}">
                <a16:creationId xmlns:a16="http://schemas.microsoft.com/office/drawing/2014/main" id="{95F26F1F-EF2F-4840-969F-69413D842830}"/>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915296" y="75044"/>
            <a:ext cx="1013179" cy="569913"/>
          </a:xfrm>
          <a:prstGeom prst="rect">
            <a:avLst/>
          </a:prstGeom>
        </p:spPr>
      </p:pic>
    </p:spTree>
    <p:extLst>
      <p:ext uri="{BB962C8B-B14F-4D97-AF65-F5344CB8AC3E}">
        <p14:creationId xmlns:p14="http://schemas.microsoft.com/office/powerpoint/2010/main" val="366881080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Teksti + Kuva (1: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EF6FC6-F020-B947-96F7-87DE47171850}"/>
              </a:ext>
            </a:extLst>
          </p:cNvPr>
          <p:cNvSpPr>
            <a:spLocks noGrp="1"/>
          </p:cNvSpPr>
          <p:nvPr>
            <p:ph type="title"/>
          </p:nvPr>
        </p:nvSpPr>
        <p:spPr>
          <a:xfrm>
            <a:off x="839788" y="728662"/>
            <a:ext cx="3240087" cy="1328737"/>
          </a:xfrm>
        </p:spPr>
        <p:txBody>
          <a:bodyPr anchor="b">
            <a:normAutofit/>
          </a:bodyPr>
          <a:lstStyle>
            <a:lvl1pPr>
              <a:defRPr sz="26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B6282E57-F07A-A849-9273-A78A150AEDF5}"/>
              </a:ext>
            </a:extLst>
          </p:cNvPr>
          <p:cNvSpPr>
            <a:spLocks noGrp="1"/>
          </p:cNvSpPr>
          <p:nvPr>
            <p:ph type="pic" idx="1" hasCustomPrompt="1"/>
          </p:nvPr>
        </p:nvSpPr>
        <p:spPr>
          <a:xfrm>
            <a:off x="4733365" y="728662"/>
            <a:ext cx="7050648" cy="5400675"/>
          </a:xfrm>
          <a:prstGeom prst="roundRect">
            <a:avLst>
              <a:gd name="adj" fmla="val 1236"/>
            </a:avLst>
          </a:prstGeom>
          <a:pattFill prst="pct90">
            <a:fgClr>
              <a:schemeClr val="bg2"/>
            </a:fgClr>
            <a:bgClr>
              <a:schemeClr val="bg2">
                <a:lumMod val="90000"/>
              </a:schemeClr>
            </a:bgClr>
          </a:patt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 </a:t>
            </a:r>
          </a:p>
        </p:txBody>
      </p:sp>
      <p:sp>
        <p:nvSpPr>
          <p:cNvPr id="4" name="Text Placeholder 3">
            <a:extLst>
              <a:ext uri="{FF2B5EF4-FFF2-40B4-BE49-F238E27FC236}">
                <a16:creationId xmlns:a16="http://schemas.microsoft.com/office/drawing/2014/main" id="{5513DE0A-8FD2-544A-AF66-F3A2BC641DC7}"/>
              </a:ext>
            </a:extLst>
          </p:cNvPr>
          <p:cNvSpPr>
            <a:spLocks noGrp="1"/>
          </p:cNvSpPr>
          <p:nvPr>
            <p:ph type="body" sz="half" idx="2"/>
          </p:nvPr>
        </p:nvSpPr>
        <p:spPr>
          <a:xfrm>
            <a:off x="839788" y="2284410"/>
            <a:ext cx="3240087" cy="3844927"/>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a:extLst>
              <a:ext uri="{FF2B5EF4-FFF2-40B4-BE49-F238E27FC236}">
                <a16:creationId xmlns:a16="http://schemas.microsoft.com/office/drawing/2014/main" id="{83E13F72-C35A-D747-837C-47FD193810A2}"/>
              </a:ext>
            </a:extLst>
          </p:cNvPr>
          <p:cNvSpPr>
            <a:spLocks noGrp="1"/>
          </p:cNvSpPr>
          <p:nvPr>
            <p:ph type="sldNum" sz="quarter" idx="12"/>
          </p:nvPr>
        </p:nvSpPr>
        <p:spPr/>
        <p:txBody>
          <a:bodyPr/>
          <a:lstStyle/>
          <a:p>
            <a:fld id="{B0C3ECE7-D443-C541-A602-ABE1038D6124}" type="slidenum">
              <a:t>‹#›</a:t>
            </a:fld>
            <a:endParaRPr lang="en-GB"/>
          </a:p>
        </p:txBody>
      </p:sp>
      <p:pic>
        <p:nvPicPr>
          <p:cNvPr id="6" name="Graphic 5">
            <a:extLst>
              <a:ext uri="{FF2B5EF4-FFF2-40B4-BE49-F238E27FC236}">
                <a16:creationId xmlns:a16="http://schemas.microsoft.com/office/drawing/2014/main" id="{7D2F3DE5-47C6-AF4D-B026-8F536BA131A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915296" y="75044"/>
            <a:ext cx="1013179" cy="569913"/>
          </a:xfrm>
          <a:prstGeom prst="rect">
            <a:avLst/>
          </a:prstGeom>
        </p:spPr>
      </p:pic>
    </p:spTree>
    <p:extLst>
      <p:ext uri="{BB962C8B-B14F-4D97-AF65-F5344CB8AC3E}">
        <p14:creationId xmlns:p14="http://schemas.microsoft.com/office/powerpoint/2010/main" val="311623517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Kuva + Teksti (2: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EF6FC6-F020-B947-96F7-87DE47171850}"/>
              </a:ext>
            </a:extLst>
          </p:cNvPr>
          <p:cNvSpPr>
            <a:spLocks noGrp="1"/>
          </p:cNvSpPr>
          <p:nvPr>
            <p:ph type="title"/>
          </p:nvPr>
        </p:nvSpPr>
        <p:spPr>
          <a:xfrm>
            <a:off x="8112126" y="728662"/>
            <a:ext cx="3240087" cy="1328737"/>
          </a:xfrm>
        </p:spPr>
        <p:txBody>
          <a:bodyPr anchor="b">
            <a:normAutofit/>
          </a:bodyPr>
          <a:lstStyle>
            <a:lvl1pPr>
              <a:defRPr sz="2600"/>
            </a:lvl1pPr>
          </a:lstStyle>
          <a:p>
            <a:r>
              <a:rPr lang="en-US"/>
              <a:t>Click to edit Master title style</a:t>
            </a:r>
            <a:endParaRPr lang="en-GB"/>
          </a:p>
        </p:txBody>
      </p:sp>
      <p:sp>
        <p:nvSpPr>
          <p:cNvPr id="4" name="Text Placeholder 3">
            <a:extLst>
              <a:ext uri="{FF2B5EF4-FFF2-40B4-BE49-F238E27FC236}">
                <a16:creationId xmlns:a16="http://schemas.microsoft.com/office/drawing/2014/main" id="{5513DE0A-8FD2-544A-AF66-F3A2BC641DC7}"/>
              </a:ext>
            </a:extLst>
          </p:cNvPr>
          <p:cNvSpPr>
            <a:spLocks noGrp="1"/>
          </p:cNvSpPr>
          <p:nvPr>
            <p:ph type="body" sz="half" idx="2"/>
          </p:nvPr>
        </p:nvSpPr>
        <p:spPr>
          <a:xfrm>
            <a:off x="8112126" y="2284410"/>
            <a:ext cx="3240087" cy="3844927"/>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a:extLst>
              <a:ext uri="{FF2B5EF4-FFF2-40B4-BE49-F238E27FC236}">
                <a16:creationId xmlns:a16="http://schemas.microsoft.com/office/drawing/2014/main" id="{83E13F72-C35A-D747-837C-47FD193810A2}"/>
              </a:ext>
            </a:extLst>
          </p:cNvPr>
          <p:cNvSpPr>
            <a:spLocks noGrp="1"/>
          </p:cNvSpPr>
          <p:nvPr>
            <p:ph type="sldNum" sz="quarter" idx="12"/>
          </p:nvPr>
        </p:nvSpPr>
        <p:spPr/>
        <p:txBody>
          <a:bodyPr/>
          <a:lstStyle/>
          <a:p>
            <a:fld id="{B0C3ECE7-D443-C541-A602-ABE1038D6124}" type="slidenum">
              <a:t>‹#›</a:t>
            </a:fld>
            <a:endParaRPr lang="en-GB"/>
          </a:p>
        </p:txBody>
      </p:sp>
      <p:pic>
        <p:nvPicPr>
          <p:cNvPr id="8" name="Graphic 7">
            <a:extLst>
              <a:ext uri="{FF2B5EF4-FFF2-40B4-BE49-F238E27FC236}">
                <a16:creationId xmlns:a16="http://schemas.microsoft.com/office/drawing/2014/main" id="{B5631D32-DB04-974B-8413-FD57BB371575}"/>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915296" y="75044"/>
            <a:ext cx="1013179" cy="569913"/>
          </a:xfrm>
          <a:prstGeom prst="rect">
            <a:avLst/>
          </a:prstGeom>
        </p:spPr>
      </p:pic>
      <p:sp>
        <p:nvSpPr>
          <p:cNvPr id="10" name="Picture Placeholder 2">
            <a:extLst>
              <a:ext uri="{FF2B5EF4-FFF2-40B4-BE49-F238E27FC236}">
                <a16:creationId xmlns:a16="http://schemas.microsoft.com/office/drawing/2014/main" id="{93664834-38AA-0147-A0E8-1D201A644538}"/>
              </a:ext>
            </a:extLst>
          </p:cNvPr>
          <p:cNvSpPr>
            <a:spLocks noGrp="1"/>
          </p:cNvSpPr>
          <p:nvPr>
            <p:ph type="pic" idx="13" hasCustomPrompt="1"/>
          </p:nvPr>
        </p:nvSpPr>
        <p:spPr>
          <a:xfrm>
            <a:off x="407988" y="728662"/>
            <a:ext cx="7050648" cy="5400675"/>
          </a:xfrm>
          <a:prstGeom prst="roundRect">
            <a:avLst>
              <a:gd name="adj" fmla="val 1236"/>
            </a:avLst>
          </a:prstGeom>
          <a:pattFill prst="pct90">
            <a:fgClr>
              <a:schemeClr val="bg2"/>
            </a:fgClr>
            <a:bgClr>
              <a:schemeClr val="bg2">
                <a:lumMod val="90000"/>
              </a:schemeClr>
            </a:bgClr>
          </a:patt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 </a:t>
            </a:r>
          </a:p>
        </p:txBody>
      </p:sp>
    </p:spTree>
    <p:extLst>
      <p:ext uri="{BB962C8B-B14F-4D97-AF65-F5344CB8AC3E}">
        <p14:creationId xmlns:p14="http://schemas.microsoft.com/office/powerpoint/2010/main" val="251426169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eksti + Kuva (1:1)">
    <p:spTree>
      <p:nvGrpSpPr>
        <p:cNvPr id="1" name=""/>
        <p:cNvGrpSpPr/>
        <p:nvPr/>
      </p:nvGrpSpPr>
      <p:grpSpPr>
        <a:xfrm>
          <a:off x="0" y="0"/>
          <a:ext cx="0" cy="0"/>
          <a:chOff x="0" y="0"/>
          <a:chExt cx="0" cy="0"/>
        </a:xfrm>
      </p:grpSpPr>
      <p:sp>
        <p:nvSpPr>
          <p:cNvPr id="8" name="Picture Placeholder 2">
            <a:extLst>
              <a:ext uri="{FF2B5EF4-FFF2-40B4-BE49-F238E27FC236}">
                <a16:creationId xmlns:a16="http://schemas.microsoft.com/office/drawing/2014/main" id="{21F02105-0BDD-7C4D-A176-A67F55175C79}"/>
              </a:ext>
            </a:extLst>
          </p:cNvPr>
          <p:cNvSpPr>
            <a:spLocks noGrp="1"/>
          </p:cNvSpPr>
          <p:nvPr>
            <p:ph type="pic" idx="13" hasCustomPrompt="1"/>
          </p:nvPr>
        </p:nvSpPr>
        <p:spPr>
          <a:xfrm>
            <a:off x="6369937" y="728662"/>
            <a:ext cx="5414076" cy="5400675"/>
          </a:xfrm>
          <a:prstGeom prst="roundRect">
            <a:avLst>
              <a:gd name="adj" fmla="val 1236"/>
            </a:avLst>
          </a:prstGeom>
          <a:pattFill prst="pct90">
            <a:fgClr>
              <a:schemeClr val="bg2"/>
            </a:fgClr>
            <a:bgClr>
              <a:schemeClr val="bg2">
                <a:lumMod val="90000"/>
              </a:schemeClr>
            </a:bgClr>
          </a:patt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 </a:t>
            </a:r>
          </a:p>
        </p:txBody>
      </p:sp>
      <p:sp>
        <p:nvSpPr>
          <p:cNvPr id="2" name="Title 1">
            <a:extLst>
              <a:ext uri="{FF2B5EF4-FFF2-40B4-BE49-F238E27FC236}">
                <a16:creationId xmlns:a16="http://schemas.microsoft.com/office/drawing/2014/main" id="{23EF6FC6-F020-B947-96F7-87DE47171850}"/>
              </a:ext>
            </a:extLst>
          </p:cNvPr>
          <p:cNvSpPr>
            <a:spLocks noGrp="1"/>
          </p:cNvSpPr>
          <p:nvPr>
            <p:ph type="title"/>
          </p:nvPr>
        </p:nvSpPr>
        <p:spPr>
          <a:xfrm>
            <a:off x="839788" y="728662"/>
            <a:ext cx="4982278" cy="1328737"/>
          </a:xfrm>
        </p:spPr>
        <p:txBody>
          <a:bodyPr anchor="b">
            <a:normAutofit/>
          </a:bodyPr>
          <a:lstStyle>
            <a:lvl1pPr>
              <a:defRPr sz="3200"/>
            </a:lvl1pPr>
          </a:lstStyle>
          <a:p>
            <a:r>
              <a:rPr lang="en-US"/>
              <a:t>Click to edit Master title style</a:t>
            </a:r>
            <a:endParaRPr lang="en-GB"/>
          </a:p>
        </p:txBody>
      </p:sp>
      <p:sp>
        <p:nvSpPr>
          <p:cNvPr id="4" name="Text Placeholder 3">
            <a:extLst>
              <a:ext uri="{FF2B5EF4-FFF2-40B4-BE49-F238E27FC236}">
                <a16:creationId xmlns:a16="http://schemas.microsoft.com/office/drawing/2014/main" id="{5513DE0A-8FD2-544A-AF66-F3A2BC641DC7}"/>
              </a:ext>
            </a:extLst>
          </p:cNvPr>
          <p:cNvSpPr>
            <a:spLocks noGrp="1"/>
          </p:cNvSpPr>
          <p:nvPr>
            <p:ph type="body" sz="half" idx="2"/>
          </p:nvPr>
        </p:nvSpPr>
        <p:spPr>
          <a:xfrm>
            <a:off x="839788" y="2284410"/>
            <a:ext cx="4982278" cy="3844927"/>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a:extLst>
              <a:ext uri="{FF2B5EF4-FFF2-40B4-BE49-F238E27FC236}">
                <a16:creationId xmlns:a16="http://schemas.microsoft.com/office/drawing/2014/main" id="{83E13F72-C35A-D747-837C-47FD193810A2}"/>
              </a:ext>
            </a:extLst>
          </p:cNvPr>
          <p:cNvSpPr>
            <a:spLocks noGrp="1"/>
          </p:cNvSpPr>
          <p:nvPr>
            <p:ph type="sldNum" sz="quarter" idx="12"/>
          </p:nvPr>
        </p:nvSpPr>
        <p:spPr/>
        <p:txBody>
          <a:bodyPr/>
          <a:lstStyle/>
          <a:p>
            <a:fld id="{B0C3ECE7-D443-C541-A602-ABE1038D6124}" type="slidenum">
              <a:t>‹#›</a:t>
            </a:fld>
            <a:endParaRPr lang="en-GB"/>
          </a:p>
        </p:txBody>
      </p:sp>
      <p:pic>
        <p:nvPicPr>
          <p:cNvPr id="6" name="Graphic 5">
            <a:extLst>
              <a:ext uri="{FF2B5EF4-FFF2-40B4-BE49-F238E27FC236}">
                <a16:creationId xmlns:a16="http://schemas.microsoft.com/office/drawing/2014/main" id="{A794DE3C-7EAD-BB48-8DDB-DB76D9193309}"/>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915296" y="75044"/>
            <a:ext cx="1013179" cy="569913"/>
          </a:xfrm>
          <a:prstGeom prst="rect">
            <a:avLst/>
          </a:prstGeom>
        </p:spPr>
      </p:pic>
    </p:spTree>
    <p:extLst>
      <p:ext uri="{BB962C8B-B14F-4D97-AF65-F5344CB8AC3E}">
        <p14:creationId xmlns:p14="http://schemas.microsoft.com/office/powerpoint/2010/main" val="372473160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Kuva + Teksti (1: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EF6FC6-F020-B947-96F7-87DE47171850}"/>
              </a:ext>
            </a:extLst>
          </p:cNvPr>
          <p:cNvSpPr>
            <a:spLocks noGrp="1"/>
          </p:cNvSpPr>
          <p:nvPr>
            <p:ph type="title"/>
          </p:nvPr>
        </p:nvSpPr>
        <p:spPr>
          <a:xfrm>
            <a:off x="6527799" y="728662"/>
            <a:ext cx="4824414" cy="1328737"/>
          </a:xfrm>
        </p:spPr>
        <p:txBody>
          <a:bodyPr anchor="b">
            <a:normAutofit/>
          </a:bodyPr>
          <a:lstStyle>
            <a:lvl1pPr>
              <a:defRPr sz="3200"/>
            </a:lvl1pPr>
          </a:lstStyle>
          <a:p>
            <a:r>
              <a:rPr lang="en-US"/>
              <a:t>Click to edit Master title style</a:t>
            </a:r>
            <a:endParaRPr lang="en-GB"/>
          </a:p>
        </p:txBody>
      </p:sp>
      <p:sp>
        <p:nvSpPr>
          <p:cNvPr id="4" name="Text Placeholder 3">
            <a:extLst>
              <a:ext uri="{FF2B5EF4-FFF2-40B4-BE49-F238E27FC236}">
                <a16:creationId xmlns:a16="http://schemas.microsoft.com/office/drawing/2014/main" id="{5513DE0A-8FD2-544A-AF66-F3A2BC641DC7}"/>
              </a:ext>
            </a:extLst>
          </p:cNvPr>
          <p:cNvSpPr>
            <a:spLocks noGrp="1"/>
          </p:cNvSpPr>
          <p:nvPr>
            <p:ph type="body" sz="half" idx="2"/>
          </p:nvPr>
        </p:nvSpPr>
        <p:spPr>
          <a:xfrm>
            <a:off x="6527799" y="2284410"/>
            <a:ext cx="4824414" cy="3844927"/>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a:extLst>
              <a:ext uri="{FF2B5EF4-FFF2-40B4-BE49-F238E27FC236}">
                <a16:creationId xmlns:a16="http://schemas.microsoft.com/office/drawing/2014/main" id="{83E13F72-C35A-D747-837C-47FD193810A2}"/>
              </a:ext>
            </a:extLst>
          </p:cNvPr>
          <p:cNvSpPr>
            <a:spLocks noGrp="1"/>
          </p:cNvSpPr>
          <p:nvPr>
            <p:ph type="sldNum" sz="quarter" idx="12"/>
          </p:nvPr>
        </p:nvSpPr>
        <p:spPr/>
        <p:txBody>
          <a:bodyPr/>
          <a:lstStyle/>
          <a:p>
            <a:fld id="{B0C3ECE7-D443-C541-A602-ABE1038D6124}" type="slidenum">
              <a:t>‹#›</a:t>
            </a:fld>
            <a:endParaRPr lang="en-GB"/>
          </a:p>
        </p:txBody>
      </p:sp>
      <p:pic>
        <p:nvPicPr>
          <p:cNvPr id="6" name="Graphic 5">
            <a:extLst>
              <a:ext uri="{FF2B5EF4-FFF2-40B4-BE49-F238E27FC236}">
                <a16:creationId xmlns:a16="http://schemas.microsoft.com/office/drawing/2014/main" id="{A6FDBFA9-E9E1-6C4E-AFBB-ADBBEE8DCF0B}"/>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915296" y="75044"/>
            <a:ext cx="1013179" cy="569913"/>
          </a:xfrm>
          <a:prstGeom prst="rect">
            <a:avLst/>
          </a:prstGeom>
        </p:spPr>
      </p:pic>
      <p:sp>
        <p:nvSpPr>
          <p:cNvPr id="9" name="Picture Placeholder 2">
            <a:extLst>
              <a:ext uri="{FF2B5EF4-FFF2-40B4-BE49-F238E27FC236}">
                <a16:creationId xmlns:a16="http://schemas.microsoft.com/office/drawing/2014/main" id="{D161589F-31A3-9845-88AA-6697013480A2}"/>
              </a:ext>
            </a:extLst>
          </p:cNvPr>
          <p:cNvSpPr>
            <a:spLocks noGrp="1"/>
          </p:cNvSpPr>
          <p:nvPr>
            <p:ph type="pic" idx="14" hasCustomPrompt="1"/>
          </p:nvPr>
        </p:nvSpPr>
        <p:spPr>
          <a:xfrm>
            <a:off x="407988" y="728662"/>
            <a:ext cx="5414076" cy="5400675"/>
          </a:xfrm>
          <a:prstGeom prst="roundRect">
            <a:avLst>
              <a:gd name="adj" fmla="val 1236"/>
            </a:avLst>
          </a:prstGeom>
          <a:pattFill prst="pct90">
            <a:fgClr>
              <a:schemeClr val="bg2"/>
            </a:fgClr>
            <a:bgClr>
              <a:schemeClr val="bg2">
                <a:lumMod val="90000"/>
              </a:schemeClr>
            </a:bgClr>
          </a:patt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 </a:t>
            </a:r>
          </a:p>
        </p:txBody>
      </p:sp>
    </p:spTree>
    <p:extLst>
      <p:ext uri="{BB962C8B-B14F-4D97-AF65-F5344CB8AC3E}">
        <p14:creationId xmlns:p14="http://schemas.microsoft.com/office/powerpoint/2010/main" val="39542574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Otsikko 02 kuvalla">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706BE7-E160-744A-88F2-287AAA9967E9}"/>
              </a:ext>
            </a:extLst>
          </p:cNvPr>
          <p:cNvSpPr>
            <a:spLocks noGrp="1"/>
          </p:cNvSpPr>
          <p:nvPr>
            <p:ph type="ctrTitle"/>
          </p:nvPr>
        </p:nvSpPr>
        <p:spPr>
          <a:xfrm>
            <a:off x="1524000" y="5557891"/>
            <a:ext cx="9144000" cy="541632"/>
          </a:xfrm>
          <a:noFill/>
        </p:spPr>
        <p:txBody>
          <a:bodyPr anchor="ctr">
            <a:normAutofit/>
          </a:bodyPr>
          <a:lstStyle>
            <a:lvl1pPr algn="ctr">
              <a:defRPr sz="2800">
                <a:solidFill>
                  <a:schemeClr val="tx1"/>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E990AE9F-7646-9A4F-8E14-DDA6FF73EE1E}"/>
              </a:ext>
            </a:extLst>
          </p:cNvPr>
          <p:cNvSpPr>
            <a:spLocks noGrp="1"/>
          </p:cNvSpPr>
          <p:nvPr>
            <p:ph type="subTitle" idx="1"/>
          </p:nvPr>
        </p:nvSpPr>
        <p:spPr>
          <a:xfrm>
            <a:off x="1524000" y="6119023"/>
            <a:ext cx="9144000" cy="235290"/>
          </a:xfrm>
          <a:noFill/>
        </p:spPr>
        <p:txBody>
          <a:bodyPr anchor="t"/>
          <a:lstStyle>
            <a:lvl1pPr marL="0" indent="0" algn="ctr">
              <a:buNone/>
              <a:defRPr sz="1400" b="0" i="0">
                <a:solidFill>
                  <a:schemeClr val="tx1"/>
                </a:solidFill>
                <a:latin typeface="Ubuntu" panose="020B0504030602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7" name="Picture Placeholder 2">
            <a:extLst>
              <a:ext uri="{FF2B5EF4-FFF2-40B4-BE49-F238E27FC236}">
                <a16:creationId xmlns:a16="http://schemas.microsoft.com/office/drawing/2014/main" id="{4DE9F474-CC69-6A47-9A13-5D79D9FBBBBF}"/>
              </a:ext>
            </a:extLst>
          </p:cNvPr>
          <p:cNvSpPr>
            <a:spLocks noGrp="1"/>
          </p:cNvSpPr>
          <p:nvPr>
            <p:ph type="pic" idx="13" hasCustomPrompt="1"/>
          </p:nvPr>
        </p:nvSpPr>
        <p:spPr>
          <a:xfrm>
            <a:off x="0" y="748784"/>
            <a:ext cx="12192000" cy="4501946"/>
          </a:xfrm>
          <a:pattFill prst="pct90">
            <a:fgClr>
              <a:schemeClr val="bg2"/>
            </a:fgClr>
            <a:bgClr>
              <a:schemeClr val="bg2">
                <a:lumMod val="90000"/>
              </a:schemeClr>
            </a:bgClr>
          </a:patt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 </a:t>
            </a:r>
          </a:p>
        </p:txBody>
      </p:sp>
      <p:grpSp>
        <p:nvGrpSpPr>
          <p:cNvPr id="4" name="Group 3">
            <a:extLst>
              <a:ext uri="{FF2B5EF4-FFF2-40B4-BE49-F238E27FC236}">
                <a16:creationId xmlns:a16="http://schemas.microsoft.com/office/drawing/2014/main" id="{0B280743-9BD0-1A42-8EA4-9E63B1BB00A4}"/>
              </a:ext>
            </a:extLst>
          </p:cNvPr>
          <p:cNvGrpSpPr/>
          <p:nvPr userDrawn="1"/>
        </p:nvGrpSpPr>
        <p:grpSpPr>
          <a:xfrm>
            <a:off x="97292" y="-18461"/>
            <a:ext cx="5112000" cy="833390"/>
            <a:chOff x="91722" y="32507"/>
            <a:chExt cx="5248615" cy="824260"/>
          </a:xfrm>
        </p:grpSpPr>
        <p:pic>
          <p:nvPicPr>
            <p:cNvPr id="8" name="Graphic 7">
              <a:extLst>
                <a:ext uri="{FF2B5EF4-FFF2-40B4-BE49-F238E27FC236}">
                  <a16:creationId xmlns:a16="http://schemas.microsoft.com/office/drawing/2014/main" id="{0CB482D7-2455-5049-AB6D-FB20B89B6722}"/>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l="13590" t="1043" r="31168" b="74231"/>
            <a:stretch/>
          </p:blipFill>
          <p:spPr>
            <a:xfrm>
              <a:off x="91722" y="50766"/>
              <a:ext cx="3206187" cy="806001"/>
            </a:xfrm>
            <a:prstGeom prst="rect">
              <a:avLst/>
            </a:prstGeom>
          </p:spPr>
        </p:pic>
        <p:pic>
          <p:nvPicPr>
            <p:cNvPr id="10" name="Graphic 9">
              <a:extLst>
                <a:ext uri="{FF2B5EF4-FFF2-40B4-BE49-F238E27FC236}">
                  <a16:creationId xmlns:a16="http://schemas.microsoft.com/office/drawing/2014/main" id="{18682582-9C5D-BA4A-BD51-BEF6B336EE7E}"/>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l="459" t="71383" r="68652" b="8841"/>
            <a:stretch/>
          </p:blipFill>
          <p:spPr>
            <a:xfrm>
              <a:off x="3384613" y="32507"/>
              <a:ext cx="1955724" cy="703267"/>
            </a:xfrm>
            <a:prstGeom prst="rect">
              <a:avLst/>
            </a:prstGeom>
          </p:spPr>
        </p:pic>
      </p:grpSp>
      <p:pic>
        <p:nvPicPr>
          <p:cNvPr id="11" name="Graphic 10">
            <a:extLst>
              <a:ext uri="{FF2B5EF4-FFF2-40B4-BE49-F238E27FC236}">
                <a16:creationId xmlns:a16="http://schemas.microsoft.com/office/drawing/2014/main" id="{B1871E19-D1CF-614A-8481-C4D7F59E990C}"/>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5467645" y="0"/>
            <a:ext cx="1256710" cy="706900"/>
          </a:xfrm>
          <a:prstGeom prst="rect">
            <a:avLst/>
          </a:prstGeom>
        </p:spPr>
      </p:pic>
      <p:grpSp>
        <p:nvGrpSpPr>
          <p:cNvPr id="5" name="Group 4">
            <a:extLst>
              <a:ext uri="{FF2B5EF4-FFF2-40B4-BE49-F238E27FC236}">
                <a16:creationId xmlns:a16="http://schemas.microsoft.com/office/drawing/2014/main" id="{10F3C742-B35C-2340-9D39-9F16052AE48C}"/>
              </a:ext>
            </a:extLst>
          </p:cNvPr>
          <p:cNvGrpSpPr>
            <a:grpSpLocks noChangeAspect="1"/>
          </p:cNvGrpSpPr>
          <p:nvPr userDrawn="1"/>
        </p:nvGrpSpPr>
        <p:grpSpPr>
          <a:xfrm>
            <a:off x="7080000" y="-32732"/>
            <a:ext cx="5112000" cy="809796"/>
            <a:chOff x="6961119" y="32507"/>
            <a:chExt cx="5139159" cy="814098"/>
          </a:xfrm>
        </p:grpSpPr>
        <p:pic>
          <p:nvPicPr>
            <p:cNvPr id="12" name="Graphic 11">
              <a:extLst>
                <a:ext uri="{FF2B5EF4-FFF2-40B4-BE49-F238E27FC236}">
                  <a16:creationId xmlns:a16="http://schemas.microsoft.com/office/drawing/2014/main" id="{E8F1FBD4-3519-F440-B4FA-B4BE9A1F6983}"/>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l="29677" t="1235" r="31168" b="74231"/>
            <a:stretch/>
          </p:blipFill>
          <p:spPr>
            <a:xfrm>
              <a:off x="9827780" y="46854"/>
              <a:ext cx="2272498" cy="799751"/>
            </a:xfrm>
            <a:prstGeom prst="rect">
              <a:avLst/>
            </a:prstGeom>
          </p:spPr>
        </p:pic>
        <p:pic>
          <p:nvPicPr>
            <p:cNvPr id="15" name="Graphic 14">
              <a:extLst>
                <a:ext uri="{FF2B5EF4-FFF2-40B4-BE49-F238E27FC236}">
                  <a16:creationId xmlns:a16="http://schemas.microsoft.com/office/drawing/2014/main" id="{7B881D2B-CE1E-584C-9E29-FA8F83ACC563}"/>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6"/>
                </a:ext>
              </a:extLst>
            </a:blip>
            <a:srcRect l="13590" t="1805" r="70323" b="74231"/>
            <a:stretch/>
          </p:blipFill>
          <p:spPr>
            <a:xfrm>
              <a:off x="6961119" y="65413"/>
              <a:ext cx="933689" cy="781192"/>
            </a:xfrm>
            <a:prstGeom prst="rect">
              <a:avLst/>
            </a:prstGeom>
          </p:spPr>
        </p:pic>
        <p:pic>
          <p:nvPicPr>
            <p:cNvPr id="14" name="Graphic 13">
              <a:extLst>
                <a:ext uri="{FF2B5EF4-FFF2-40B4-BE49-F238E27FC236}">
                  <a16:creationId xmlns:a16="http://schemas.microsoft.com/office/drawing/2014/main" id="{5F26B8E4-2C21-224E-99CF-51BF039ED8A4}"/>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l="459" t="71383" r="68652" b="8841"/>
            <a:stretch/>
          </p:blipFill>
          <p:spPr>
            <a:xfrm>
              <a:off x="7883432" y="32507"/>
              <a:ext cx="1955724" cy="703267"/>
            </a:xfrm>
            <a:prstGeom prst="rect">
              <a:avLst/>
            </a:prstGeom>
          </p:spPr>
        </p:pic>
      </p:grpSp>
    </p:spTree>
    <p:extLst>
      <p:ext uri="{BB962C8B-B14F-4D97-AF65-F5344CB8AC3E}">
        <p14:creationId xmlns:p14="http://schemas.microsoft.com/office/powerpoint/2010/main" val="355262339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Väripalkki + kuva (1:2)">
    <p:bg>
      <p:bgPr>
        <a:solidFill>
          <a:schemeClr val="accent2">
            <a:alpha val="80254"/>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EF6FC6-F020-B947-96F7-87DE47171850}"/>
              </a:ext>
            </a:extLst>
          </p:cNvPr>
          <p:cNvSpPr>
            <a:spLocks noGrp="1"/>
          </p:cNvSpPr>
          <p:nvPr>
            <p:ph type="title"/>
          </p:nvPr>
        </p:nvSpPr>
        <p:spPr>
          <a:xfrm>
            <a:off x="839788" y="728662"/>
            <a:ext cx="3240087" cy="1328737"/>
          </a:xfrm>
        </p:spPr>
        <p:txBody>
          <a:bodyPr anchor="b">
            <a:normAutofit/>
          </a:bodyPr>
          <a:lstStyle>
            <a:lvl1pPr>
              <a:defRPr sz="26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B6282E57-F07A-A849-9273-A78A150AEDF5}"/>
              </a:ext>
            </a:extLst>
          </p:cNvPr>
          <p:cNvSpPr>
            <a:spLocks noGrp="1"/>
          </p:cNvSpPr>
          <p:nvPr>
            <p:ph type="pic" idx="1" hasCustomPrompt="1"/>
          </p:nvPr>
        </p:nvSpPr>
        <p:spPr>
          <a:xfrm>
            <a:off x="4733364" y="0"/>
            <a:ext cx="7458635" cy="6858000"/>
          </a:xfrm>
          <a:pattFill prst="pct90">
            <a:fgClr>
              <a:schemeClr val="bg2"/>
            </a:fgClr>
            <a:bgClr>
              <a:schemeClr val="bg2">
                <a:lumMod val="90000"/>
              </a:schemeClr>
            </a:bgClr>
          </a:patt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 </a:t>
            </a:r>
          </a:p>
        </p:txBody>
      </p:sp>
      <p:sp>
        <p:nvSpPr>
          <p:cNvPr id="4" name="Text Placeholder 3">
            <a:extLst>
              <a:ext uri="{FF2B5EF4-FFF2-40B4-BE49-F238E27FC236}">
                <a16:creationId xmlns:a16="http://schemas.microsoft.com/office/drawing/2014/main" id="{5513DE0A-8FD2-544A-AF66-F3A2BC641DC7}"/>
              </a:ext>
            </a:extLst>
          </p:cNvPr>
          <p:cNvSpPr>
            <a:spLocks noGrp="1"/>
          </p:cNvSpPr>
          <p:nvPr>
            <p:ph type="body" sz="half" idx="2"/>
          </p:nvPr>
        </p:nvSpPr>
        <p:spPr>
          <a:xfrm>
            <a:off x="839788" y="2284410"/>
            <a:ext cx="3240087" cy="3844927"/>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a:extLst>
              <a:ext uri="{FF2B5EF4-FFF2-40B4-BE49-F238E27FC236}">
                <a16:creationId xmlns:a16="http://schemas.microsoft.com/office/drawing/2014/main" id="{83E13F72-C35A-D747-837C-47FD193810A2}"/>
              </a:ext>
            </a:extLst>
          </p:cNvPr>
          <p:cNvSpPr>
            <a:spLocks noGrp="1"/>
          </p:cNvSpPr>
          <p:nvPr>
            <p:ph type="sldNum" sz="quarter" idx="12"/>
          </p:nvPr>
        </p:nvSpPr>
        <p:spPr/>
        <p:txBody>
          <a:bodyPr/>
          <a:lstStyle/>
          <a:p>
            <a:fld id="{B0C3ECE7-D443-C541-A602-ABE1038D6124}" type="slidenum">
              <a:t>‹#›</a:t>
            </a:fld>
            <a:endParaRPr lang="en-GB"/>
          </a:p>
        </p:txBody>
      </p:sp>
      <p:pic>
        <p:nvPicPr>
          <p:cNvPr id="6" name="Graphic 5">
            <a:extLst>
              <a:ext uri="{FF2B5EF4-FFF2-40B4-BE49-F238E27FC236}">
                <a16:creationId xmlns:a16="http://schemas.microsoft.com/office/drawing/2014/main" id="{6CAA3020-C9C4-DE48-BAE1-76BBB5DF7A10}"/>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915296" y="75044"/>
            <a:ext cx="1013179" cy="569913"/>
          </a:xfrm>
          <a:prstGeom prst="rect">
            <a:avLst/>
          </a:prstGeom>
        </p:spPr>
      </p:pic>
    </p:spTree>
    <p:extLst>
      <p:ext uri="{BB962C8B-B14F-4D97-AF65-F5344CB8AC3E}">
        <p14:creationId xmlns:p14="http://schemas.microsoft.com/office/powerpoint/2010/main" val="45688376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Kuva + Väripalkki (2:1)">
    <p:bg>
      <p:bgPr>
        <a:solidFill>
          <a:schemeClr val="accent1">
            <a:alpha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EF6FC6-F020-B947-96F7-87DE47171850}"/>
              </a:ext>
            </a:extLst>
          </p:cNvPr>
          <p:cNvSpPr>
            <a:spLocks noGrp="1"/>
          </p:cNvSpPr>
          <p:nvPr>
            <p:ph type="title"/>
          </p:nvPr>
        </p:nvSpPr>
        <p:spPr>
          <a:xfrm>
            <a:off x="8112126" y="728662"/>
            <a:ext cx="3240087" cy="1328737"/>
          </a:xfrm>
        </p:spPr>
        <p:txBody>
          <a:bodyPr anchor="b">
            <a:normAutofit/>
          </a:bodyPr>
          <a:lstStyle>
            <a:lvl1pPr>
              <a:defRPr sz="26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B6282E57-F07A-A849-9273-A78A150AEDF5}"/>
              </a:ext>
            </a:extLst>
          </p:cNvPr>
          <p:cNvSpPr>
            <a:spLocks noGrp="1"/>
          </p:cNvSpPr>
          <p:nvPr>
            <p:ph type="pic" idx="1" hasCustomPrompt="1"/>
          </p:nvPr>
        </p:nvSpPr>
        <p:spPr>
          <a:xfrm>
            <a:off x="0" y="0"/>
            <a:ext cx="7498977" cy="6858000"/>
          </a:xfrm>
          <a:pattFill prst="pct90">
            <a:fgClr>
              <a:schemeClr val="bg2"/>
            </a:fgClr>
            <a:bgClr>
              <a:schemeClr val="bg2">
                <a:lumMod val="90000"/>
              </a:schemeClr>
            </a:bgClr>
          </a:patt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 </a:t>
            </a:r>
          </a:p>
        </p:txBody>
      </p:sp>
      <p:sp>
        <p:nvSpPr>
          <p:cNvPr id="4" name="Text Placeholder 3">
            <a:extLst>
              <a:ext uri="{FF2B5EF4-FFF2-40B4-BE49-F238E27FC236}">
                <a16:creationId xmlns:a16="http://schemas.microsoft.com/office/drawing/2014/main" id="{5513DE0A-8FD2-544A-AF66-F3A2BC641DC7}"/>
              </a:ext>
            </a:extLst>
          </p:cNvPr>
          <p:cNvSpPr>
            <a:spLocks noGrp="1"/>
          </p:cNvSpPr>
          <p:nvPr>
            <p:ph type="body" sz="half" idx="2"/>
          </p:nvPr>
        </p:nvSpPr>
        <p:spPr>
          <a:xfrm>
            <a:off x="8112126" y="2284410"/>
            <a:ext cx="3240087" cy="3844927"/>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a:extLst>
              <a:ext uri="{FF2B5EF4-FFF2-40B4-BE49-F238E27FC236}">
                <a16:creationId xmlns:a16="http://schemas.microsoft.com/office/drawing/2014/main" id="{83E13F72-C35A-D747-837C-47FD193810A2}"/>
              </a:ext>
            </a:extLst>
          </p:cNvPr>
          <p:cNvSpPr>
            <a:spLocks noGrp="1"/>
          </p:cNvSpPr>
          <p:nvPr>
            <p:ph type="sldNum" sz="quarter" idx="12"/>
          </p:nvPr>
        </p:nvSpPr>
        <p:spPr/>
        <p:txBody>
          <a:bodyPr/>
          <a:lstStyle/>
          <a:p>
            <a:fld id="{B0C3ECE7-D443-C541-A602-ABE1038D6124}" type="slidenum">
              <a:t>‹#›</a:t>
            </a:fld>
            <a:endParaRPr lang="en-GB"/>
          </a:p>
        </p:txBody>
      </p:sp>
      <p:pic>
        <p:nvPicPr>
          <p:cNvPr id="6" name="Graphic 5">
            <a:extLst>
              <a:ext uri="{FF2B5EF4-FFF2-40B4-BE49-F238E27FC236}">
                <a16:creationId xmlns:a16="http://schemas.microsoft.com/office/drawing/2014/main" id="{D6962072-BF47-9445-B813-B84E9A26D825}"/>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915296" y="75044"/>
            <a:ext cx="1013179" cy="569913"/>
          </a:xfrm>
          <a:prstGeom prst="rect">
            <a:avLst/>
          </a:prstGeom>
        </p:spPr>
      </p:pic>
    </p:spTree>
    <p:extLst>
      <p:ext uri="{BB962C8B-B14F-4D97-AF65-F5344CB8AC3E}">
        <p14:creationId xmlns:p14="http://schemas.microsoft.com/office/powerpoint/2010/main" val="178246985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Kuva">
    <p:bg>
      <p:bgPr>
        <a:solidFill>
          <a:schemeClr val="bg1"/>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B6282E57-F07A-A849-9273-A78A150AEDF5}"/>
              </a:ext>
            </a:extLst>
          </p:cNvPr>
          <p:cNvSpPr>
            <a:spLocks noGrp="1"/>
          </p:cNvSpPr>
          <p:nvPr>
            <p:ph type="pic" idx="1" hasCustomPrompt="1"/>
          </p:nvPr>
        </p:nvSpPr>
        <p:spPr>
          <a:xfrm>
            <a:off x="0" y="0"/>
            <a:ext cx="12192000" cy="6858000"/>
          </a:xfrm>
          <a:pattFill prst="pct90">
            <a:fgClr>
              <a:schemeClr val="bg2"/>
            </a:fgClr>
            <a:bgClr>
              <a:schemeClr val="bg2">
                <a:lumMod val="90000"/>
              </a:schemeClr>
            </a:bgClr>
          </a:patt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 </a:t>
            </a:r>
          </a:p>
        </p:txBody>
      </p:sp>
      <p:sp>
        <p:nvSpPr>
          <p:cNvPr id="7" name="Slide Number Placeholder 6">
            <a:extLst>
              <a:ext uri="{FF2B5EF4-FFF2-40B4-BE49-F238E27FC236}">
                <a16:creationId xmlns:a16="http://schemas.microsoft.com/office/drawing/2014/main" id="{83E13F72-C35A-D747-837C-47FD193810A2}"/>
              </a:ext>
            </a:extLst>
          </p:cNvPr>
          <p:cNvSpPr>
            <a:spLocks noGrp="1"/>
          </p:cNvSpPr>
          <p:nvPr>
            <p:ph type="sldNum" sz="quarter" idx="12"/>
          </p:nvPr>
        </p:nvSpPr>
        <p:spPr/>
        <p:txBody>
          <a:bodyPr/>
          <a:lstStyle/>
          <a:p>
            <a:fld id="{B0C3ECE7-D443-C541-A602-ABE1038D6124}" type="slidenum">
              <a:t>‹#›</a:t>
            </a:fld>
            <a:endParaRPr lang="en-GB"/>
          </a:p>
        </p:txBody>
      </p:sp>
      <p:pic>
        <p:nvPicPr>
          <p:cNvPr id="6" name="Graphic 5">
            <a:extLst>
              <a:ext uri="{FF2B5EF4-FFF2-40B4-BE49-F238E27FC236}">
                <a16:creationId xmlns:a16="http://schemas.microsoft.com/office/drawing/2014/main" id="{E8367DA0-376A-CB4B-9F55-3960534FCA16}"/>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915296" y="75044"/>
            <a:ext cx="1013179" cy="569913"/>
          </a:xfrm>
          <a:prstGeom prst="rect">
            <a:avLst/>
          </a:prstGeom>
        </p:spPr>
      </p:pic>
    </p:spTree>
    <p:extLst>
      <p:ext uri="{BB962C8B-B14F-4D97-AF65-F5344CB8AC3E}">
        <p14:creationId xmlns:p14="http://schemas.microsoft.com/office/powerpoint/2010/main" val="105004973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Henkilökortit 9kpl">
    <p:spTree>
      <p:nvGrpSpPr>
        <p:cNvPr id="1" name=""/>
        <p:cNvGrpSpPr/>
        <p:nvPr/>
      </p:nvGrpSpPr>
      <p:grpSpPr>
        <a:xfrm>
          <a:off x="0" y="0"/>
          <a:ext cx="0" cy="0"/>
          <a:chOff x="0" y="0"/>
          <a:chExt cx="0" cy="0"/>
        </a:xfrm>
      </p:grpSpPr>
      <p:sp>
        <p:nvSpPr>
          <p:cNvPr id="129" name="Rounded Rectangle 128">
            <a:extLst>
              <a:ext uri="{FF2B5EF4-FFF2-40B4-BE49-F238E27FC236}">
                <a16:creationId xmlns:a16="http://schemas.microsoft.com/office/drawing/2014/main" id="{57135030-5255-F34B-A819-C71138AFF57F}"/>
              </a:ext>
            </a:extLst>
          </p:cNvPr>
          <p:cNvSpPr/>
          <p:nvPr userDrawn="1"/>
        </p:nvSpPr>
        <p:spPr>
          <a:xfrm>
            <a:off x="852015" y="2001761"/>
            <a:ext cx="3299042" cy="1222322"/>
          </a:xfrm>
          <a:prstGeom prst="roundRect">
            <a:avLst>
              <a:gd name="adj" fmla="val 2957"/>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89835271-97BE-B543-A4A1-E2340E9D54EF}"/>
              </a:ext>
            </a:extLst>
          </p:cNvPr>
          <p:cNvSpPr>
            <a:spLocks noGrp="1"/>
          </p:cNvSpPr>
          <p:nvPr>
            <p:ph type="title"/>
          </p:nvPr>
        </p:nvSpPr>
        <p:spPr>
          <a:xfrm>
            <a:off x="838994" y="739773"/>
            <a:ext cx="10515600" cy="1044000"/>
          </a:xfrm>
        </p:spPr>
        <p:txBody>
          <a:bodyPr/>
          <a:lstStyle/>
          <a:p>
            <a:r>
              <a:rPr lang="en-US"/>
              <a:t>Click to edit Master title style</a:t>
            </a:r>
            <a:endParaRPr lang="en-GB"/>
          </a:p>
        </p:txBody>
      </p:sp>
      <p:sp>
        <p:nvSpPr>
          <p:cNvPr id="3" name="Slide Number Placeholder 2">
            <a:extLst>
              <a:ext uri="{FF2B5EF4-FFF2-40B4-BE49-F238E27FC236}">
                <a16:creationId xmlns:a16="http://schemas.microsoft.com/office/drawing/2014/main" id="{CB06F974-92D1-7B40-8328-28CC60D7C9CA}"/>
              </a:ext>
            </a:extLst>
          </p:cNvPr>
          <p:cNvSpPr>
            <a:spLocks noGrp="1"/>
          </p:cNvSpPr>
          <p:nvPr>
            <p:ph type="sldNum" sz="quarter" idx="10"/>
          </p:nvPr>
        </p:nvSpPr>
        <p:spPr/>
        <p:txBody>
          <a:bodyPr/>
          <a:lstStyle/>
          <a:p>
            <a:fld id="{B0C3ECE7-D443-C541-A602-ABE1038D6124}" type="slidenum">
              <a:rPr lang="en-GB"/>
              <a:pPr/>
              <a:t>‹#›</a:t>
            </a:fld>
            <a:endParaRPr lang="en-GB"/>
          </a:p>
        </p:txBody>
      </p:sp>
      <p:pic>
        <p:nvPicPr>
          <p:cNvPr id="4" name="Graphic 3">
            <a:extLst>
              <a:ext uri="{FF2B5EF4-FFF2-40B4-BE49-F238E27FC236}">
                <a16:creationId xmlns:a16="http://schemas.microsoft.com/office/drawing/2014/main" id="{E41980DD-1AEA-084C-8D19-9EB9F270B9BF}"/>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915296" y="75044"/>
            <a:ext cx="1013179" cy="569913"/>
          </a:xfrm>
          <a:prstGeom prst="rect">
            <a:avLst/>
          </a:prstGeom>
        </p:spPr>
      </p:pic>
      <p:sp>
        <p:nvSpPr>
          <p:cNvPr id="6" name="Picture Placeholder 7">
            <a:extLst>
              <a:ext uri="{FF2B5EF4-FFF2-40B4-BE49-F238E27FC236}">
                <a16:creationId xmlns:a16="http://schemas.microsoft.com/office/drawing/2014/main" id="{92485F2A-8AF4-B543-BA64-97A480D25DFA}"/>
              </a:ext>
            </a:extLst>
          </p:cNvPr>
          <p:cNvSpPr>
            <a:spLocks noGrp="1" noChangeAspect="1"/>
          </p:cNvSpPr>
          <p:nvPr>
            <p:ph type="pic" sz="quarter" idx="14" hasCustomPrompt="1"/>
          </p:nvPr>
        </p:nvSpPr>
        <p:spPr>
          <a:xfrm>
            <a:off x="997890" y="2237642"/>
            <a:ext cx="672288" cy="673060"/>
          </a:xfrm>
          <a:prstGeom prst="ellipse">
            <a:avLst/>
          </a:prstGeom>
          <a:pattFill prst="pct90">
            <a:fgClr>
              <a:schemeClr val="bg2">
                <a:lumMod val="90000"/>
              </a:schemeClr>
            </a:fgClr>
            <a:bgClr>
              <a:schemeClr val="bg2">
                <a:lumMod val="90000"/>
              </a:schemeClr>
            </a:bgClr>
          </a:pattFill>
        </p:spPr>
        <p:txBody>
          <a:bodyPr/>
          <a:lstStyle>
            <a:lvl1pPr marL="0" indent="0">
              <a:buNone/>
              <a:defRPr/>
            </a:lvl1pPr>
          </a:lstStyle>
          <a:p>
            <a:r>
              <a:rPr lang="en-GB"/>
              <a:t> </a:t>
            </a:r>
          </a:p>
        </p:txBody>
      </p:sp>
      <p:sp>
        <p:nvSpPr>
          <p:cNvPr id="92" name="Text Placeholder 10">
            <a:extLst>
              <a:ext uri="{FF2B5EF4-FFF2-40B4-BE49-F238E27FC236}">
                <a16:creationId xmlns:a16="http://schemas.microsoft.com/office/drawing/2014/main" id="{3B78DA97-787B-164C-95AB-7A69F7A4AB38}"/>
              </a:ext>
            </a:extLst>
          </p:cNvPr>
          <p:cNvSpPr>
            <a:spLocks noGrp="1"/>
          </p:cNvSpPr>
          <p:nvPr>
            <p:ph type="body" sz="quarter" idx="40" hasCustomPrompt="1"/>
          </p:nvPr>
        </p:nvSpPr>
        <p:spPr>
          <a:xfrm>
            <a:off x="1816053" y="2270474"/>
            <a:ext cx="2092233" cy="466725"/>
          </a:xfrm>
        </p:spPr>
        <p:txBody>
          <a:bodyPr/>
          <a:lstStyle>
            <a:lvl1pPr marL="0" indent="0">
              <a:lnSpc>
                <a:spcPct val="110000"/>
              </a:lnSpc>
              <a:spcBef>
                <a:spcPts val="0"/>
              </a:spcBef>
              <a:spcAft>
                <a:spcPts val="0"/>
              </a:spcAft>
              <a:buNone/>
              <a:defRPr sz="1200">
                <a:latin typeface="Krona One" panose="02010605030500060004" pitchFamily="2" charset="77"/>
              </a:defRPr>
            </a:lvl1pPr>
            <a:lvl2pPr marL="180000" indent="0">
              <a:buNone/>
              <a:defRPr sz="1200">
                <a:latin typeface="Krona One" panose="02010605030500060004" pitchFamily="2" charset="77"/>
              </a:defRPr>
            </a:lvl2pPr>
            <a:lvl3pPr marL="360000" indent="0">
              <a:buNone/>
              <a:defRPr sz="1100">
                <a:latin typeface="Krona One" panose="02010605030500060004" pitchFamily="2" charset="77"/>
              </a:defRPr>
            </a:lvl3pPr>
            <a:lvl4pPr marL="540000" indent="0">
              <a:buNone/>
              <a:defRPr sz="1100">
                <a:latin typeface="Krona One" panose="02010605030500060004" pitchFamily="2" charset="77"/>
              </a:defRPr>
            </a:lvl4pPr>
            <a:lvl5pPr marL="720000" indent="0">
              <a:buNone/>
              <a:defRPr sz="1100">
                <a:latin typeface="Krona One" panose="02010605030500060004" pitchFamily="2" charset="77"/>
              </a:defRPr>
            </a:lvl5pPr>
          </a:lstStyle>
          <a:p>
            <a:pPr lvl="0"/>
            <a:r>
              <a:rPr lang="en-GB"/>
              <a:t>Etunimi</a:t>
            </a:r>
            <a:br>
              <a:rPr lang="en-GB"/>
            </a:br>
            <a:r>
              <a:rPr lang="en-GB"/>
              <a:t>Sukunimi</a:t>
            </a:r>
          </a:p>
        </p:txBody>
      </p:sp>
      <p:sp>
        <p:nvSpPr>
          <p:cNvPr id="93" name="Text Placeholder 10">
            <a:extLst>
              <a:ext uri="{FF2B5EF4-FFF2-40B4-BE49-F238E27FC236}">
                <a16:creationId xmlns:a16="http://schemas.microsoft.com/office/drawing/2014/main" id="{0283F180-56EC-2D46-B8FF-E6D32D7BB356}"/>
              </a:ext>
            </a:extLst>
          </p:cNvPr>
          <p:cNvSpPr>
            <a:spLocks noGrp="1"/>
          </p:cNvSpPr>
          <p:nvPr>
            <p:ph type="body" sz="quarter" idx="41" hasCustomPrompt="1"/>
          </p:nvPr>
        </p:nvSpPr>
        <p:spPr>
          <a:xfrm>
            <a:off x="1816053" y="2747487"/>
            <a:ext cx="2092233" cy="152927"/>
          </a:xfrm>
        </p:spPr>
        <p:txBody>
          <a:bodyPr>
            <a:spAutoFit/>
          </a:bodyPr>
          <a:lstStyle>
            <a:lvl1pPr marL="0" indent="0">
              <a:lnSpc>
                <a:spcPct val="110000"/>
              </a:lnSpc>
              <a:spcBef>
                <a:spcPts val="0"/>
              </a:spcBef>
              <a:spcAft>
                <a:spcPts val="0"/>
              </a:spcAft>
              <a:buNone/>
              <a:defRPr sz="1000">
                <a:latin typeface="Ubuntu" panose="020B0504030602030204" pitchFamily="34" charset="0"/>
              </a:defRPr>
            </a:lvl1pPr>
            <a:lvl2pPr marL="180000" indent="0">
              <a:buNone/>
              <a:defRPr sz="1200">
                <a:latin typeface="Krona One" panose="02010605030500060004" pitchFamily="2" charset="77"/>
              </a:defRPr>
            </a:lvl2pPr>
            <a:lvl3pPr marL="360000" indent="0">
              <a:buNone/>
              <a:defRPr sz="1100">
                <a:latin typeface="Krona One" panose="02010605030500060004" pitchFamily="2" charset="77"/>
              </a:defRPr>
            </a:lvl3pPr>
            <a:lvl4pPr marL="540000" indent="0">
              <a:buNone/>
              <a:defRPr sz="1100">
                <a:latin typeface="Krona One" panose="02010605030500060004" pitchFamily="2" charset="77"/>
              </a:defRPr>
            </a:lvl4pPr>
            <a:lvl5pPr marL="720000" indent="0">
              <a:buNone/>
              <a:defRPr sz="1100">
                <a:latin typeface="Krona One" panose="02010605030500060004" pitchFamily="2" charset="77"/>
              </a:defRPr>
            </a:lvl5pPr>
          </a:lstStyle>
          <a:p>
            <a:pPr lvl="0"/>
            <a:r>
              <a:rPr lang="en-GB"/>
              <a:t>titteli</a:t>
            </a:r>
          </a:p>
        </p:txBody>
      </p:sp>
      <p:sp>
        <p:nvSpPr>
          <p:cNvPr id="51" name="Rounded Rectangle 50">
            <a:extLst>
              <a:ext uri="{FF2B5EF4-FFF2-40B4-BE49-F238E27FC236}">
                <a16:creationId xmlns:a16="http://schemas.microsoft.com/office/drawing/2014/main" id="{74DDB4FB-30B0-3B46-AA4B-A03347ECF46E}"/>
              </a:ext>
            </a:extLst>
          </p:cNvPr>
          <p:cNvSpPr/>
          <p:nvPr userDrawn="1"/>
        </p:nvSpPr>
        <p:spPr>
          <a:xfrm>
            <a:off x="4463895" y="2001761"/>
            <a:ext cx="3299042" cy="1222322"/>
          </a:xfrm>
          <a:prstGeom prst="roundRect">
            <a:avLst>
              <a:gd name="adj" fmla="val 2957"/>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 name="Picture Placeholder 7">
            <a:extLst>
              <a:ext uri="{FF2B5EF4-FFF2-40B4-BE49-F238E27FC236}">
                <a16:creationId xmlns:a16="http://schemas.microsoft.com/office/drawing/2014/main" id="{9B66A6C3-9523-BF4E-9C89-0101FDC0F47D}"/>
              </a:ext>
            </a:extLst>
          </p:cNvPr>
          <p:cNvSpPr>
            <a:spLocks noGrp="1" noChangeAspect="1"/>
          </p:cNvSpPr>
          <p:nvPr>
            <p:ph type="pic" sz="quarter" idx="23" hasCustomPrompt="1"/>
          </p:nvPr>
        </p:nvSpPr>
        <p:spPr>
          <a:xfrm>
            <a:off x="4609770" y="2237642"/>
            <a:ext cx="672288" cy="673060"/>
          </a:xfrm>
          <a:prstGeom prst="ellipse">
            <a:avLst/>
          </a:prstGeom>
          <a:pattFill prst="pct90">
            <a:fgClr>
              <a:schemeClr val="bg2">
                <a:lumMod val="90000"/>
              </a:schemeClr>
            </a:fgClr>
            <a:bgClr>
              <a:schemeClr val="bg2">
                <a:lumMod val="90000"/>
              </a:schemeClr>
            </a:bgClr>
          </a:pattFill>
        </p:spPr>
        <p:txBody>
          <a:bodyPr/>
          <a:lstStyle>
            <a:lvl1pPr marL="0" indent="0">
              <a:buNone/>
              <a:defRPr/>
            </a:lvl1pPr>
          </a:lstStyle>
          <a:p>
            <a:r>
              <a:rPr lang="en-GB"/>
              <a:t> </a:t>
            </a:r>
          </a:p>
        </p:txBody>
      </p:sp>
      <p:sp>
        <p:nvSpPr>
          <p:cNvPr id="60" name="Text Placeholder 10">
            <a:extLst>
              <a:ext uri="{FF2B5EF4-FFF2-40B4-BE49-F238E27FC236}">
                <a16:creationId xmlns:a16="http://schemas.microsoft.com/office/drawing/2014/main" id="{B11CB328-5E5F-E84E-B15E-E56873EB8C9E}"/>
              </a:ext>
            </a:extLst>
          </p:cNvPr>
          <p:cNvSpPr>
            <a:spLocks noGrp="1"/>
          </p:cNvSpPr>
          <p:nvPr>
            <p:ph type="body" sz="quarter" idx="42" hasCustomPrompt="1"/>
          </p:nvPr>
        </p:nvSpPr>
        <p:spPr>
          <a:xfrm>
            <a:off x="5436597" y="2270474"/>
            <a:ext cx="2092233" cy="466725"/>
          </a:xfrm>
        </p:spPr>
        <p:txBody>
          <a:bodyPr/>
          <a:lstStyle>
            <a:lvl1pPr marL="0" indent="0">
              <a:lnSpc>
                <a:spcPct val="110000"/>
              </a:lnSpc>
              <a:spcBef>
                <a:spcPts val="0"/>
              </a:spcBef>
              <a:spcAft>
                <a:spcPts val="0"/>
              </a:spcAft>
              <a:buNone/>
              <a:defRPr sz="1200">
                <a:latin typeface="Krona One" panose="02010605030500060004" pitchFamily="2" charset="77"/>
              </a:defRPr>
            </a:lvl1pPr>
            <a:lvl2pPr marL="180000" indent="0">
              <a:buNone/>
              <a:defRPr sz="1200">
                <a:latin typeface="Krona One" panose="02010605030500060004" pitchFamily="2" charset="77"/>
              </a:defRPr>
            </a:lvl2pPr>
            <a:lvl3pPr marL="360000" indent="0">
              <a:buNone/>
              <a:defRPr sz="1100">
                <a:latin typeface="Krona One" panose="02010605030500060004" pitchFamily="2" charset="77"/>
              </a:defRPr>
            </a:lvl3pPr>
            <a:lvl4pPr marL="540000" indent="0">
              <a:buNone/>
              <a:defRPr sz="1100">
                <a:latin typeface="Krona One" panose="02010605030500060004" pitchFamily="2" charset="77"/>
              </a:defRPr>
            </a:lvl4pPr>
            <a:lvl5pPr marL="720000" indent="0">
              <a:buNone/>
              <a:defRPr sz="1100">
                <a:latin typeface="Krona One" panose="02010605030500060004" pitchFamily="2" charset="77"/>
              </a:defRPr>
            </a:lvl5pPr>
          </a:lstStyle>
          <a:p>
            <a:pPr lvl="0"/>
            <a:r>
              <a:rPr lang="en-GB"/>
              <a:t>Etunimi</a:t>
            </a:r>
            <a:br>
              <a:rPr lang="en-GB"/>
            </a:br>
            <a:r>
              <a:rPr lang="en-GB"/>
              <a:t>Sukunimi</a:t>
            </a:r>
          </a:p>
        </p:txBody>
      </p:sp>
      <p:sp>
        <p:nvSpPr>
          <p:cNvPr id="62" name="Text Placeholder 10">
            <a:extLst>
              <a:ext uri="{FF2B5EF4-FFF2-40B4-BE49-F238E27FC236}">
                <a16:creationId xmlns:a16="http://schemas.microsoft.com/office/drawing/2014/main" id="{9BD9B049-B77E-0A46-A130-B1166B3B7418}"/>
              </a:ext>
            </a:extLst>
          </p:cNvPr>
          <p:cNvSpPr>
            <a:spLocks noGrp="1"/>
          </p:cNvSpPr>
          <p:nvPr>
            <p:ph type="body" sz="quarter" idx="43" hasCustomPrompt="1"/>
          </p:nvPr>
        </p:nvSpPr>
        <p:spPr>
          <a:xfrm>
            <a:off x="5436597" y="2747487"/>
            <a:ext cx="2092233" cy="152927"/>
          </a:xfrm>
        </p:spPr>
        <p:txBody>
          <a:bodyPr>
            <a:spAutoFit/>
          </a:bodyPr>
          <a:lstStyle>
            <a:lvl1pPr marL="0" indent="0">
              <a:lnSpc>
                <a:spcPct val="110000"/>
              </a:lnSpc>
              <a:spcBef>
                <a:spcPts val="0"/>
              </a:spcBef>
              <a:spcAft>
                <a:spcPts val="0"/>
              </a:spcAft>
              <a:buNone/>
              <a:defRPr sz="1000">
                <a:latin typeface="Ubuntu" panose="020B0504030602030204" pitchFamily="34" charset="0"/>
              </a:defRPr>
            </a:lvl1pPr>
            <a:lvl2pPr marL="180000" indent="0">
              <a:buNone/>
              <a:defRPr sz="1200">
                <a:latin typeface="Krona One" panose="02010605030500060004" pitchFamily="2" charset="77"/>
              </a:defRPr>
            </a:lvl2pPr>
            <a:lvl3pPr marL="360000" indent="0">
              <a:buNone/>
              <a:defRPr sz="1100">
                <a:latin typeface="Krona One" panose="02010605030500060004" pitchFamily="2" charset="77"/>
              </a:defRPr>
            </a:lvl3pPr>
            <a:lvl4pPr marL="540000" indent="0">
              <a:buNone/>
              <a:defRPr sz="1100">
                <a:latin typeface="Krona One" panose="02010605030500060004" pitchFamily="2" charset="77"/>
              </a:defRPr>
            </a:lvl4pPr>
            <a:lvl5pPr marL="720000" indent="0">
              <a:buNone/>
              <a:defRPr sz="1100">
                <a:latin typeface="Krona One" panose="02010605030500060004" pitchFamily="2" charset="77"/>
              </a:defRPr>
            </a:lvl5pPr>
          </a:lstStyle>
          <a:p>
            <a:pPr lvl="0"/>
            <a:r>
              <a:rPr lang="en-GB"/>
              <a:t>titteli</a:t>
            </a:r>
          </a:p>
        </p:txBody>
      </p:sp>
      <p:sp>
        <p:nvSpPr>
          <p:cNvPr id="89" name="Rounded Rectangle 88">
            <a:extLst>
              <a:ext uri="{FF2B5EF4-FFF2-40B4-BE49-F238E27FC236}">
                <a16:creationId xmlns:a16="http://schemas.microsoft.com/office/drawing/2014/main" id="{155C079A-ADFA-6C46-95FB-D5BA967056ED}"/>
              </a:ext>
            </a:extLst>
          </p:cNvPr>
          <p:cNvSpPr/>
          <p:nvPr userDrawn="1"/>
        </p:nvSpPr>
        <p:spPr>
          <a:xfrm>
            <a:off x="8057487" y="2001761"/>
            <a:ext cx="3299042" cy="1222322"/>
          </a:xfrm>
          <a:prstGeom prst="roundRect">
            <a:avLst>
              <a:gd name="adj" fmla="val 2957"/>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0" name="Picture Placeholder 7">
            <a:extLst>
              <a:ext uri="{FF2B5EF4-FFF2-40B4-BE49-F238E27FC236}">
                <a16:creationId xmlns:a16="http://schemas.microsoft.com/office/drawing/2014/main" id="{AFF0BBA4-FE09-DD4E-A789-934EE79C7058}"/>
              </a:ext>
            </a:extLst>
          </p:cNvPr>
          <p:cNvSpPr>
            <a:spLocks noGrp="1" noChangeAspect="1"/>
          </p:cNvSpPr>
          <p:nvPr>
            <p:ph type="pic" sz="quarter" idx="32" hasCustomPrompt="1"/>
          </p:nvPr>
        </p:nvSpPr>
        <p:spPr>
          <a:xfrm>
            <a:off x="8203362" y="2237642"/>
            <a:ext cx="672288" cy="673060"/>
          </a:xfrm>
          <a:prstGeom prst="ellipse">
            <a:avLst/>
          </a:prstGeom>
          <a:pattFill prst="pct90">
            <a:fgClr>
              <a:schemeClr val="bg2">
                <a:lumMod val="90000"/>
              </a:schemeClr>
            </a:fgClr>
            <a:bgClr>
              <a:schemeClr val="bg2">
                <a:lumMod val="90000"/>
              </a:schemeClr>
            </a:bgClr>
          </a:pattFill>
        </p:spPr>
        <p:txBody>
          <a:bodyPr/>
          <a:lstStyle>
            <a:lvl1pPr marL="0" indent="0">
              <a:buNone/>
              <a:defRPr/>
            </a:lvl1pPr>
          </a:lstStyle>
          <a:p>
            <a:r>
              <a:rPr lang="en-GB"/>
              <a:t> </a:t>
            </a:r>
          </a:p>
        </p:txBody>
      </p:sp>
      <p:sp>
        <p:nvSpPr>
          <p:cNvPr id="121" name="Text Placeholder 10">
            <a:extLst>
              <a:ext uri="{FF2B5EF4-FFF2-40B4-BE49-F238E27FC236}">
                <a16:creationId xmlns:a16="http://schemas.microsoft.com/office/drawing/2014/main" id="{3AC4AC28-1131-6B41-BEDF-940813A81938}"/>
              </a:ext>
            </a:extLst>
          </p:cNvPr>
          <p:cNvSpPr>
            <a:spLocks noGrp="1"/>
          </p:cNvSpPr>
          <p:nvPr>
            <p:ph type="body" sz="quarter" idx="44" hasCustomPrompt="1"/>
          </p:nvPr>
        </p:nvSpPr>
        <p:spPr>
          <a:xfrm>
            <a:off x="9030189" y="2270474"/>
            <a:ext cx="2092233" cy="466725"/>
          </a:xfrm>
        </p:spPr>
        <p:txBody>
          <a:bodyPr/>
          <a:lstStyle>
            <a:lvl1pPr marL="0" indent="0">
              <a:lnSpc>
                <a:spcPct val="110000"/>
              </a:lnSpc>
              <a:spcBef>
                <a:spcPts val="0"/>
              </a:spcBef>
              <a:spcAft>
                <a:spcPts val="0"/>
              </a:spcAft>
              <a:buNone/>
              <a:defRPr sz="1200">
                <a:latin typeface="Krona One" panose="02010605030500060004" pitchFamily="2" charset="77"/>
              </a:defRPr>
            </a:lvl1pPr>
            <a:lvl2pPr marL="180000" indent="0">
              <a:buNone/>
              <a:defRPr sz="1200">
                <a:latin typeface="Krona One" panose="02010605030500060004" pitchFamily="2" charset="77"/>
              </a:defRPr>
            </a:lvl2pPr>
            <a:lvl3pPr marL="360000" indent="0">
              <a:buNone/>
              <a:defRPr sz="1100">
                <a:latin typeface="Krona One" panose="02010605030500060004" pitchFamily="2" charset="77"/>
              </a:defRPr>
            </a:lvl3pPr>
            <a:lvl4pPr marL="540000" indent="0">
              <a:buNone/>
              <a:defRPr sz="1100">
                <a:latin typeface="Krona One" panose="02010605030500060004" pitchFamily="2" charset="77"/>
              </a:defRPr>
            </a:lvl4pPr>
            <a:lvl5pPr marL="720000" indent="0">
              <a:buNone/>
              <a:defRPr sz="1100">
                <a:latin typeface="Krona One" panose="02010605030500060004" pitchFamily="2" charset="77"/>
              </a:defRPr>
            </a:lvl5pPr>
          </a:lstStyle>
          <a:p>
            <a:pPr lvl="0"/>
            <a:r>
              <a:rPr lang="en-GB"/>
              <a:t>Etunimi</a:t>
            </a:r>
            <a:br>
              <a:rPr lang="en-GB"/>
            </a:br>
            <a:r>
              <a:rPr lang="en-GB"/>
              <a:t>Sukunimi</a:t>
            </a:r>
          </a:p>
        </p:txBody>
      </p:sp>
      <p:sp>
        <p:nvSpPr>
          <p:cNvPr id="122" name="Text Placeholder 10">
            <a:extLst>
              <a:ext uri="{FF2B5EF4-FFF2-40B4-BE49-F238E27FC236}">
                <a16:creationId xmlns:a16="http://schemas.microsoft.com/office/drawing/2014/main" id="{BC7021C5-1721-9240-8ED2-AE16DD41BCE5}"/>
              </a:ext>
            </a:extLst>
          </p:cNvPr>
          <p:cNvSpPr>
            <a:spLocks noGrp="1"/>
          </p:cNvSpPr>
          <p:nvPr>
            <p:ph type="body" sz="quarter" idx="45" hasCustomPrompt="1"/>
          </p:nvPr>
        </p:nvSpPr>
        <p:spPr>
          <a:xfrm>
            <a:off x="9030189" y="2747487"/>
            <a:ext cx="2092233" cy="152927"/>
          </a:xfrm>
        </p:spPr>
        <p:txBody>
          <a:bodyPr>
            <a:spAutoFit/>
          </a:bodyPr>
          <a:lstStyle>
            <a:lvl1pPr marL="0" indent="0">
              <a:lnSpc>
                <a:spcPct val="110000"/>
              </a:lnSpc>
              <a:spcBef>
                <a:spcPts val="0"/>
              </a:spcBef>
              <a:spcAft>
                <a:spcPts val="0"/>
              </a:spcAft>
              <a:buNone/>
              <a:defRPr sz="1000">
                <a:latin typeface="Ubuntu" panose="020B0504030602030204" pitchFamily="34" charset="0"/>
              </a:defRPr>
            </a:lvl1pPr>
            <a:lvl2pPr marL="180000" indent="0">
              <a:buNone/>
              <a:defRPr sz="1200">
                <a:latin typeface="Krona One" panose="02010605030500060004" pitchFamily="2" charset="77"/>
              </a:defRPr>
            </a:lvl2pPr>
            <a:lvl3pPr marL="360000" indent="0">
              <a:buNone/>
              <a:defRPr sz="1100">
                <a:latin typeface="Krona One" panose="02010605030500060004" pitchFamily="2" charset="77"/>
              </a:defRPr>
            </a:lvl3pPr>
            <a:lvl4pPr marL="540000" indent="0">
              <a:buNone/>
              <a:defRPr sz="1100">
                <a:latin typeface="Krona One" panose="02010605030500060004" pitchFamily="2" charset="77"/>
              </a:defRPr>
            </a:lvl4pPr>
            <a:lvl5pPr marL="720000" indent="0">
              <a:buNone/>
              <a:defRPr sz="1100">
                <a:latin typeface="Krona One" panose="02010605030500060004" pitchFamily="2" charset="77"/>
              </a:defRPr>
            </a:lvl5pPr>
          </a:lstStyle>
          <a:p>
            <a:pPr lvl="0"/>
            <a:r>
              <a:rPr lang="en-GB"/>
              <a:t>titteli</a:t>
            </a:r>
          </a:p>
        </p:txBody>
      </p:sp>
      <p:sp>
        <p:nvSpPr>
          <p:cNvPr id="140" name="Rounded Rectangle 139">
            <a:extLst>
              <a:ext uri="{FF2B5EF4-FFF2-40B4-BE49-F238E27FC236}">
                <a16:creationId xmlns:a16="http://schemas.microsoft.com/office/drawing/2014/main" id="{35D413E6-2248-EF48-84A6-C5AE220BF1D6}"/>
              </a:ext>
            </a:extLst>
          </p:cNvPr>
          <p:cNvSpPr/>
          <p:nvPr userDrawn="1"/>
        </p:nvSpPr>
        <p:spPr>
          <a:xfrm>
            <a:off x="852015" y="3437369"/>
            <a:ext cx="3299042" cy="1222322"/>
          </a:xfrm>
          <a:prstGeom prst="roundRect">
            <a:avLst>
              <a:gd name="adj" fmla="val 2957"/>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1" name="Picture Placeholder 7">
            <a:extLst>
              <a:ext uri="{FF2B5EF4-FFF2-40B4-BE49-F238E27FC236}">
                <a16:creationId xmlns:a16="http://schemas.microsoft.com/office/drawing/2014/main" id="{0F10B414-073E-9C41-BC74-79E263656949}"/>
              </a:ext>
            </a:extLst>
          </p:cNvPr>
          <p:cNvSpPr>
            <a:spLocks noGrp="1" noChangeAspect="1"/>
          </p:cNvSpPr>
          <p:nvPr>
            <p:ph type="pic" sz="quarter" idx="17" hasCustomPrompt="1"/>
          </p:nvPr>
        </p:nvSpPr>
        <p:spPr>
          <a:xfrm>
            <a:off x="997890" y="3673250"/>
            <a:ext cx="672288" cy="673060"/>
          </a:xfrm>
          <a:prstGeom prst="ellipse">
            <a:avLst/>
          </a:prstGeom>
          <a:pattFill prst="pct90">
            <a:fgClr>
              <a:schemeClr val="bg2">
                <a:lumMod val="90000"/>
              </a:schemeClr>
            </a:fgClr>
            <a:bgClr>
              <a:schemeClr val="bg2">
                <a:lumMod val="90000"/>
              </a:schemeClr>
            </a:bgClr>
          </a:pattFill>
        </p:spPr>
        <p:txBody>
          <a:bodyPr/>
          <a:lstStyle>
            <a:lvl1pPr marL="0" indent="0">
              <a:buNone/>
              <a:defRPr/>
            </a:lvl1pPr>
          </a:lstStyle>
          <a:p>
            <a:r>
              <a:rPr lang="en-GB"/>
              <a:t> </a:t>
            </a:r>
          </a:p>
        </p:txBody>
      </p:sp>
      <p:sp>
        <p:nvSpPr>
          <p:cNvPr id="150" name="Text Placeholder 10">
            <a:extLst>
              <a:ext uri="{FF2B5EF4-FFF2-40B4-BE49-F238E27FC236}">
                <a16:creationId xmlns:a16="http://schemas.microsoft.com/office/drawing/2014/main" id="{31226082-040A-FE46-847A-DC914C991B65}"/>
              </a:ext>
            </a:extLst>
          </p:cNvPr>
          <p:cNvSpPr>
            <a:spLocks noGrp="1"/>
          </p:cNvSpPr>
          <p:nvPr>
            <p:ph type="body" sz="quarter" idx="48" hasCustomPrompt="1"/>
          </p:nvPr>
        </p:nvSpPr>
        <p:spPr>
          <a:xfrm>
            <a:off x="1816053" y="3673250"/>
            <a:ext cx="2092233" cy="466725"/>
          </a:xfrm>
        </p:spPr>
        <p:txBody>
          <a:bodyPr/>
          <a:lstStyle>
            <a:lvl1pPr marL="0" indent="0">
              <a:lnSpc>
                <a:spcPct val="110000"/>
              </a:lnSpc>
              <a:spcBef>
                <a:spcPts val="0"/>
              </a:spcBef>
              <a:spcAft>
                <a:spcPts val="0"/>
              </a:spcAft>
              <a:buNone/>
              <a:defRPr sz="1200">
                <a:latin typeface="Krona One" panose="02010605030500060004" pitchFamily="2" charset="77"/>
              </a:defRPr>
            </a:lvl1pPr>
            <a:lvl2pPr marL="180000" indent="0">
              <a:buNone/>
              <a:defRPr sz="1200">
                <a:latin typeface="Krona One" panose="02010605030500060004" pitchFamily="2" charset="77"/>
              </a:defRPr>
            </a:lvl2pPr>
            <a:lvl3pPr marL="360000" indent="0">
              <a:buNone/>
              <a:defRPr sz="1100">
                <a:latin typeface="Krona One" panose="02010605030500060004" pitchFamily="2" charset="77"/>
              </a:defRPr>
            </a:lvl3pPr>
            <a:lvl4pPr marL="540000" indent="0">
              <a:buNone/>
              <a:defRPr sz="1100">
                <a:latin typeface="Krona One" panose="02010605030500060004" pitchFamily="2" charset="77"/>
              </a:defRPr>
            </a:lvl4pPr>
            <a:lvl5pPr marL="720000" indent="0">
              <a:buNone/>
              <a:defRPr sz="1100">
                <a:latin typeface="Krona One" panose="02010605030500060004" pitchFamily="2" charset="77"/>
              </a:defRPr>
            </a:lvl5pPr>
          </a:lstStyle>
          <a:p>
            <a:pPr lvl="0"/>
            <a:r>
              <a:rPr lang="en-GB"/>
              <a:t>Etunimi</a:t>
            </a:r>
            <a:br>
              <a:rPr lang="en-GB"/>
            </a:br>
            <a:r>
              <a:rPr lang="en-GB"/>
              <a:t>Sukunimi</a:t>
            </a:r>
          </a:p>
        </p:txBody>
      </p:sp>
      <p:sp>
        <p:nvSpPr>
          <p:cNvPr id="151" name="Text Placeholder 10">
            <a:extLst>
              <a:ext uri="{FF2B5EF4-FFF2-40B4-BE49-F238E27FC236}">
                <a16:creationId xmlns:a16="http://schemas.microsoft.com/office/drawing/2014/main" id="{27AB73A3-7279-0544-A67A-052EFEEC0A4A}"/>
              </a:ext>
            </a:extLst>
          </p:cNvPr>
          <p:cNvSpPr>
            <a:spLocks noGrp="1"/>
          </p:cNvSpPr>
          <p:nvPr>
            <p:ph type="body" sz="quarter" idx="49" hasCustomPrompt="1"/>
          </p:nvPr>
        </p:nvSpPr>
        <p:spPr>
          <a:xfrm>
            <a:off x="1816053" y="4150263"/>
            <a:ext cx="2092233" cy="152927"/>
          </a:xfrm>
        </p:spPr>
        <p:txBody>
          <a:bodyPr>
            <a:spAutoFit/>
          </a:bodyPr>
          <a:lstStyle>
            <a:lvl1pPr marL="0" indent="0">
              <a:lnSpc>
                <a:spcPct val="110000"/>
              </a:lnSpc>
              <a:spcBef>
                <a:spcPts val="0"/>
              </a:spcBef>
              <a:spcAft>
                <a:spcPts val="0"/>
              </a:spcAft>
              <a:buNone/>
              <a:defRPr sz="1000">
                <a:latin typeface="Ubuntu" panose="020B0504030602030204" pitchFamily="34" charset="0"/>
              </a:defRPr>
            </a:lvl1pPr>
            <a:lvl2pPr marL="180000" indent="0">
              <a:buNone/>
              <a:defRPr sz="1200">
                <a:latin typeface="Krona One" panose="02010605030500060004" pitchFamily="2" charset="77"/>
              </a:defRPr>
            </a:lvl2pPr>
            <a:lvl3pPr marL="360000" indent="0">
              <a:buNone/>
              <a:defRPr sz="1100">
                <a:latin typeface="Krona One" panose="02010605030500060004" pitchFamily="2" charset="77"/>
              </a:defRPr>
            </a:lvl3pPr>
            <a:lvl4pPr marL="540000" indent="0">
              <a:buNone/>
              <a:defRPr sz="1100">
                <a:latin typeface="Krona One" panose="02010605030500060004" pitchFamily="2" charset="77"/>
              </a:defRPr>
            </a:lvl4pPr>
            <a:lvl5pPr marL="720000" indent="0">
              <a:buNone/>
              <a:defRPr sz="1100">
                <a:latin typeface="Krona One" panose="02010605030500060004" pitchFamily="2" charset="77"/>
              </a:defRPr>
            </a:lvl5pPr>
          </a:lstStyle>
          <a:p>
            <a:pPr lvl="0"/>
            <a:r>
              <a:rPr lang="en-GB"/>
              <a:t>titteli</a:t>
            </a:r>
          </a:p>
        </p:txBody>
      </p:sp>
      <p:sp>
        <p:nvSpPr>
          <p:cNvPr id="166" name="Rounded Rectangle 165">
            <a:extLst>
              <a:ext uri="{FF2B5EF4-FFF2-40B4-BE49-F238E27FC236}">
                <a16:creationId xmlns:a16="http://schemas.microsoft.com/office/drawing/2014/main" id="{E2043D0C-6449-A84E-B944-D601A9D94FC8}"/>
              </a:ext>
            </a:extLst>
          </p:cNvPr>
          <p:cNvSpPr/>
          <p:nvPr userDrawn="1"/>
        </p:nvSpPr>
        <p:spPr>
          <a:xfrm>
            <a:off x="4463895" y="3437369"/>
            <a:ext cx="3299042" cy="1222322"/>
          </a:xfrm>
          <a:prstGeom prst="roundRect">
            <a:avLst>
              <a:gd name="adj" fmla="val 2957"/>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7" name="Picture Placeholder 7">
            <a:extLst>
              <a:ext uri="{FF2B5EF4-FFF2-40B4-BE49-F238E27FC236}">
                <a16:creationId xmlns:a16="http://schemas.microsoft.com/office/drawing/2014/main" id="{14E18DE7-49F5-B84D-A407-62BA8B1015C5}"/>
              </a:ext>
            </a:extLst>
          </p:cNvPr>
          <p:cNvSpPr>
            <a:spLocks noGrp="1" noChangeAspect="1"/>
          </p:cNvSpPr>
          <p:nvPr>
            <p:ph type="pic" sz="quarter" idx="26" hasCustomPrompt="1"/>
          </p:nvPr>
        </p:nvSpPr>
        <p:spPr>
          <a:xfrm>
            <a:off x="4609770" y="3673250"/>
            <a:ext cx="672288" cy="673060"/>
          </a:xfrm>
          <a:prstGeom prst="ellipse">
            <a:avLst/>
          </a:prstGeom>
          <a:pattFill prst="pct90">
            <a:fgClr>
              <a:schemeClr val="bg2">
                <a:lumMod val="90000"/>
              </a:schemeClr>
            </a:fgClr>
            <a:bgClr>
              <a:schemeClr val="bg2">
                <a:lumMod val="90000"/>
              </a:schemeClr>
            </a:bgClr>
          </a:pattFill>
        </p:spPr>
        <p:txBody>
          <a:bodyPr/>
          <a:lstStyle>
            <a:lvl1pPr marL="0" indent="0">
              <a:buNone/>
              <a:defRPr/>
            </a:lvl1pPr>
          </a:lstStyle>
          <a:p>
            <a:r>
              <a:rPr lang="en-GB"/>
              <a:t> </a:t>
            </a:r>
          </a:p>
        </p:txBody>
      </p:sp>
      <p:sp>
        <p:nvSpPr>
          <p:cNvPr id="172" name="Text Placeholder 10">
            <a:extLst>
              <a:ext uri="{FF2B5EF4-FFF2-40B4-BE49-F238E27FC236}">
                <a16:creationId xmlns:a16="http://schemas.microsoft.com/office/drawing/2014/main" id="{9D6AFE74-3E53-9444-BFE2-E913D7D1210A}"/>
              </a:ext>
            </a:extLst>
          </p:cNvPr>
          <p:cNvSpPr>
            <a:spLocks noGrp="1"/>
          </p:cNvSpPr>
          <p:nvPr>
            <p:ph type="body" sz="quarter" idx="50" hasCustomPrompt="1"/>
          </p:nvPr>
        </p:nvSpPr>
        <p:spPr>
          <a:xfrm>
            <a:off x="5436597" y="3673250"/>
            <a:ext cx="2092233" cy="466725"/>
          </a:xfrm>
        </p:spPr>
        <p:txBody>
          <a:bodyPr/>
          <a:lstStyle>
            <a:lvl1pPr marL="0" indent="0">
              <a:lnSpc>
                <a:spcPct val="110000"/>
              </a:lnSpc>
              <a:spcBef>
                <a:spcPts val="0"/>
              </a:spcBef>
              <a:spcAft>
                <a:spcPts val="0"/>
              </a:spcAft>
              <a:buNone/>
              <a:defRPr sz="1200">
                <a:latin typeface="Krona One" panose="02010605030500060004" pitchFamily="2" charset="77"/>
              </a:defRPr>
            </a:lvl1pPr>
            <a:lvl2pPr marL="180000" indent="0">
              <a:buNone/>
              <a:defRPr sz="1200">
                <a:latin typeface="Krona One" panose="02010605030500060004" pitchFamily="2" charset="77"/>
              </a:defRPr>
            </a:lvl2pPr>
            <a:lvl3pPr marL="360000" indent="0">
              <a:buNone/>
              <a:defRPr sz="1100">
                <a:latin typeface="Krona One" panose="02010605030500060004" pitchFamily="2" charset="77"/>
              </a:defRPr>
            </a:lvl3pPr>
            <a:lvl4pPr marL="540000" indent="0">
              <a:buNone/>
              <a:defRPr sz="1100">
                <a:latin typeface="Krona One" panose="02010605030500060004" pitchFamily="2" charset="77"/>
              </a:defRPr>
            </a:lvl4pPr>
            <a:lvl5pPr marL="720000" indent="0">
              <a:buNone/>
              <a:defRPr sz="1100">
                <a:latin typeface="Krona One" panose="02010605030500060004" pitchFamily="2" charset="77"/>
              </a:defRPr>
            </a:lvl5pPr>
          </a:lstStyle>
          <a:p>
            <a:pPr lvl="0"/>
            <a:r>
              <a:rPr lang="en-GB"/>
              <a:t>Etunimi</a:t>
            </a:r>
            <a:br>
              <a:rPr lang="en-GB"/>
            </a:br>
            <a:r>
              <a:rPr lang="en-GB"/>
              <a:t>Sukunimi</a:t>
            </a:r>
          </a:p>
        </p:txBody>
      </p:sp>
      <p:sp>
        <p:nvSpPr>
          <p:cNvPr id="173" name="Text Placeholder 10">
            <a:extLst>
              <a:ext uri="{FF2B5EF4-FFF2-40B4-BE49-F238E27FC236}">
                <a16:creationId xmlns:a16="http://schemas.microsoft.com/office/drawing/2014/main" id="{EC055CBD-94C1-E444-9FE9-6A5E973D1E8F}"/>
              </a:ext>
            </a:extLst>
          </p:cNvPr>
          <p:cNvSpPr>
            <a:spLocks noGrp="1"/>
          </p:cNvSpPr>
          <p:nvPr>
            <p:ph type="body" sz="quarter" idx="51" hasCustomPrompt="1"/>
          </p:nvPr>
        </p:nvSpPr>
        <p:spPr>
          <a:xfrm>
            <a:off x="5436597" y="4150263"/>
            <a:ext cx="2092233" cy="152927"/>
          </a:xfrm>
        </p:spPr>
        <p:txBody>
          <a:bodyPr>
            <a:spAutoFit/>
          </a:bodyPr>
          <a:lstStyle>
            <a:lvl1pPr marL="0" indent="0">
              <a:lnSpc>
                <a:spcPct val="110000"/>
              </a:lnSpc>
              <a:spcBef>
                <a:spcPts val="0"/>
              </a:spcBef>
              <a:spcAft>
                <a:spcPts val="0"/>
              </a:spcAft>
              <a:buNone/>
              <a:defRPr sz="1000">
                <a:latin typeface="Ubuntu" panose="020B0504030602030204" pitchFamily="34" charset="0"/>
              </a:defRPr>
            </a:lvl1pPr>
            <a:lvl2pPr marL="180000" indent="0">
              <a:buNone/>
              <a:defRPr sz="1200">
                <a:latin typeface="Krona One" panose="02010605030500060004" pitchFamily="2" charset="77"/>
              </a:defRPr>
            </a:lvl2pPr>
            <a:lvl3pPr marL="360000" indent="0">
              <a:buNone/>
              <a:defRPr sz="1100">
                <a:latin typeface="Krona One" panose="02010605030500060004" pitchFamily="2" charset="77"/>
              </a:defRPr>
            </a:lvl3pPr>
            <a:lvl4pPr marL="540000" indent="0">
              <a:buNone/>
              <a:defRPr sz="1100">
                <a:latin typeface="Krona One" panose="02010605030500060004" pitchFamily="2" charset="77"/>
              </a:defRPr>
            </a:lvl4pPr>
            <a:lvl5pPr marL="720000" indent="0">
              <a:buNone/>
              <a:defRPr sz="1100">
                <a:latin typeface="Krona One" panose="02010605030500060004" pitchFamily="2" charset="77"/>
              </a:defRPr>
            </a:lvl5pPr>
          </a:lstStyle>
          <a:p>
            <a:pPr lvl="0"/>
            <a:r>
              <a:rPr lang="en-GB"/>
              <a:t>titteli</a:t>
            </a:r>
          </a:p>
        </p:txBody>
      </p:sp>
      <p:sp>
        <p:nvSpPr>
          <p:cNvPr id="180" name="Rounded Rectangle 179">
            <a:extLst>
              <a:ext uri="{FF2B5EF4-FFF2-40B4-BE49-F238E27FC236}">
                <a16:creationId xmlns:a16="http://schemas.microsoft.com/office/drawing/2014/main" id="{3DED7562-A282-984D-B600-7F1F14602F14}"/>
              </a:ext>
            </a:extLst>
          </p:cNvPr>
          <p:cNvSpPr/>
          <p:nvPr userDrawn="1"/>
        </p:nvSpPr>
        <p:spPr>
          <a:xfrm>
            <a:off x="8057487" y="3437369"/>
            <a:ext cx="3299042" cy="1222322"/>
          </a:xfrm>
          <a:prstGeom prst="roundRect">
            <a:avLst>
              <a:gd name="adj" fmla="val 2957"/>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1" name="Picture Placeholder 7">
            <a:extLst>
              <a:ext uri="{FF2B5EF4-FFF2-40B4-BE49-F238E27FC236}">
                <a16:creationId xmlns:a16="http://schemas.microsoft.com/office/drawing/2014/main" id="{E11859ED-DFBB-6F42-88F6-8F9E49FCBD6F}"/>
              </a:ext>
            </a:extLst>
          </p:cNvPr>
          <p:cNvSpPr>
            <a:spLocks noGrp="1" noChangeAspect="1"/>
          </p:cNvSpPr>
          <p:nvPr>
            <p:ph type="pic" sz="quarter" idx="35" hasCustomPrompt="1"/>
          </p:nvPr>
        </p:nvSpPr>
        <p:spPr>
          <a:xfrm>
            <a:off x="8203362" y="3673250"/>
            <a:ext cx="672288" cy="673060"/>
          </a:xfrm>
          <a:prstGeom prst="ellipse">
            <a:avLst/>
          </a:prstGeom>
          <a:pattFill prst="pct90">
            <a:fgClr>
              <a:schemeClr val="bg2">
                <a:lumMod val="90000"/>
              </a:schemeClr>
            </a:fgClr>
            <a:bgClr>
              <a:schemeClr val="bg2">
                <a:lumMod val="90000"/>
              </a:schemeClr>
            </a:bgClr>
          </a:pattFill>
        </p:spPr>
        <p:txBody>
          <a:bodyPr/>
          <a:lstStyle>
            <a:lvl1pPr marL="0" indent="0">
              <a:buNone/>
              <a:defRPr/>
            </a:lvl1pPr>
          </a:lstStyle>
          <a:p>
            <a:r>
              <a:rPr lang="en-GB"/>
              <a:t> </a:t>
            </a:r>
          </a:p>
        </p:txBody>
      </p:sp>
      <p:sp>
        <p:nvSpPr>
          <p:cNvPr id="188" name="Text Placeholder 10">
            <a:extLst>
              <a:ext uri="{FF2B5EF4-FFF2-40B4-BE49-F238E27FC236}">
                <a16:creationId xmlns:a16="http://schemas.microsoft.com/office/drawing/2014/main" id="{99297A75-336E-4A4C-8A84-FE5967D731E0}"/>
              </a:ext>
            </a:extLst>
          </p:cNvPr>
          <p:cNvSpPr>
            <a:spLocks noGrp="1"/>
          </p:cNvSpPr>
          <p:nvPr>
            <p:ph type="body" sz="quarter" idx="46" hasCustomPrompt="1"/>
          </p:nvPr>
        </p:nvSpPr>
        <p:spPr>
          <a:xfrm>
            <a:off x="9030189" y="3673250"/>
            <a:ext cx="2092233" cy="466725"/>
          </a:xfrm>
        </p:spPr>
        <p:txBody>
          <a:bodyPr/>
          <a:lstStyle>
            <a:lvl1pPr marL="0" indent="0">
              <a:lnSpc>
                <a:spcPct val="110000"/>
              </a:lnSpc>
              <a:spcBef>
                <a:spcPts val="0"/>
              </a:spcBef>
              <a:spcAft>
                <a:spcPts val="0"/>
              </a:spcAft>
              <a:buNone/>
              <a:defRPr sz="1200">
                <a:latin typeface="Krona One" panose="02010605030500060004" pitchFamily="2" charset="77"/>
              </a:defRPr>
            </a:lvl1pPr>
            <a:lvl2pPr marL="180000" indent="0">
              <a:buNone/>
              <a:defRPr sz="1200">
                <a:latin typeface="Krona One" panose="02010605030500060004" pitchFamily="2" charset="77"/>
              </a:defRPr>
            </a:lvl2pPr>
            <a:lvl3pPr marL="360000" indent="0">
              <a:buNone/>
              <a:defRPr sz="1100">
                <a:latin typeface="Krona One" panose="02010605030500060004" pitchFamily="2" charset="77"/>
              </a:defRPr>
            </a:lvl3pPr>
            <a:lvl4pPr marL="540000" indent="0">
              <a:buNone/>
              <a:defRPr sz="1100">
                <a:latin typeface="Krona One" panose="02010605030500060004" pitchFamily="2" charset="77"/>
              </a:defRPr>
            </a:lvl4pPr>
            <a:lvl5pPr marL="720000" indent="0">
              <a:buNone/>
              <a:defRPr sz="1100">
                <a:latin typeface="Krona One" panose="02010605030500060004" pitchFamily="2" charset="77"/>
              </a:defRPr>
            </a:lvl5pPr>
          </a:lstStyle>
          <a:p>
            <a:pPr lvl="0"/>
            <a:r>
              <a:rPr lang="en-GB"/>
              <a:t>Etunimi</a:t>
            </a:r>
            <a:br>
              <a:rPr lang="en-GB"/>
            </a:br>
            <a:r>
              <a:rPr lang="en-GB"/>
              <a:t>Sukunimi</a:t>
            </a:r>
          </a:p>
        </p:txBody>
      </p:sp>
      <p:sp>
        <p:nvSpPr>
          <p:cNvPr id="189" name="Text Placeholder 10">
            <a:extLst>
              <a:ext uri="{FF2B5EF4-FFF2-40B4-BE49-F238E27FC236}">
                <a16:creationId xmlns:a16="http://schemas.microsoft.com/office/drawing/2014/main" id="{AE38AEB0-6164-5B40-8406-AEFDC6A6BD46}"/>
              </a:ext>
            </a:extLst>
          </p:cNvPr>
          <p:cNvSpPr>
            <a:spLocks noGrp="1"/>
          </p:cNvSpPr>
          <p:nvPr>
            <p:ph type="body" sz="quarter" idx="47" hasCustomPrompt="1"/>
          </p:nvPr>
        </p:nvSpPr>
        <p:spPr>
          <a:xfrm>
            <a:off x="9030189" y="4150263"/>
            <a:ext cx="2092233" cy="152927"/>
          </a:xfrm>
        </p:spPr>
        <p:txBody>
          <a:bodyPr>
            <a:spAutoFit/>
          </a:bodyPr>
          <a:lstStyle>
            <a:lvl1pPr marL="0" indent="0">
              <a:lnSpc>
                <a:spcPct val="110000"/>
              </a:lnSpc>
              <a:spcBef>
                <a:spcPts val="0"/>
              </a:spcBef>
              <a:spcAft>
                <a:spcPts val="0"/>
              </a:spcAft>
              <a:buNone/>
              <a:defRPr sz="1000">
                <a:latin typeface="Ubuntu" panose="020B0504030602030204" pitchFamily="34" charset="0"/>
              </a:defRPr>
            </a:lvl1pPr>
            <a:lvl2pPr marL="180000" indent="0">
              <a:buNone/>
              <a:defRPr sz="1200">
                <a:latin typeface="Krona One" panose="02010605030500060004" pitchFamily="2" charset="77"/>
              </a:defRPr>
            </a:lvl2pPr>
            <a:lvl3pPr marL="360000" indent="0">
              <a:buNone/>
              <a:defRPr sz="1100">
                <a:latin typeface="Krona One" panose="02010605030500060004" pitchFamily="2" charset="77"/>
              </a:defRPr>
            </a:lvl3pPr>
            <a:lvl4pPr marL="540000" indent="0">
              <a:buNone/>
              <a:defRPr sz="1100">
                <a:latin typeface="Krona One" panose="02010605030500060004" pitchFamily="2" charset="77"/>
              </a:defRPr>
            </a:lvl4pPr>
            <a:lvl5pPr marL="720000" indent="0">
              <a:buNone/>
              <a:defRPr sz="1100">
                <a:latin typeface="Krona One" panose="02010605030500060004" pitchFamily="2" charset="77"/>
              </a:defRPr>
            </a:lvl5pPr>
          </a:lstStyle>
          <a:p>
            <a:pPr lvl="0"/>
            <a:r>
              <a:rPr lang="en-GB"/>
              <a:t>titteli</a:t>
            </a:r>
          </a:p>
        </p:txBody>
      </p:sp>
      <p:sp>
        <p:nvSpPr>
          <p:cNvPr id="198" name="Rounded Rectangle 197">
            <a:extLst>
              <a:ext uri="{FF2B5EF4-FFF2-40B4-BE49-F238E27FC236}">
                <a16:creationId xmlns:a16="http://schemas.microsoft.com/office/drawing/2014/main" id="{CF76E094-C83A-2D4E-BE11-9D4AC30D2BC6}"/>
              </a:ext>
            </a:extLst>
          </p:cNvPr>
          <p:cNvSpPr/>
          <p:nvPr userDrawn="1"/>
        </p:nvSpPr>
        <p:spPr>
          <a:xfrm>
            <a:off x="852015" y="4891265"/>
            <a:ext cx="3299042" cy="1222322"/>
          </a:xfrm>
          <a:prstGeom prst="roundRect">
            <a:avLst>
              <a:gd name="adj" fmla="val 2957"/>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9" name="Picture Placeholder 7">
            <a:extLst>
              <a:ext uri="{FF2B5EF4-FFF2-40B4-BE49-F238E27FC236}">
                <a16:creationId xmlns:a16="http://schemas.microsoft.com/office/drawing/2014/main" id="{BA03A893-9113-7D4D-851F-AAA13BC347A4}"/>
              </a:ext>
            </a:extLst>
          </p:cNvPr>
          <p:cNvSpPr>
            <a:spLocks noGrp="1" noChangeAspect="1"/>
          </p:cNvSpPr>
          <p:nvPr>
            <p:ph type="pic" sz="quarter" idx="20" hasCustomPrompt="1"/>
          </p:nvPr>
        </p:nvSpPr>
        <p:spPr>
          <a:xfrm>
            <a:off x="997890" y="5127146"/>
            <a:ext cx="672288" cy="673060"/>
          </a:xfrm>
          <a:prstGeom prst="ellipse">
            <a:avLst/>
          </a:prstGeom>
          <a:pattFill prst="pct90">
            <a:fgClr>
              <a:schemeClr val="bg2">
                <a:lumMod val="90000"/>
              </a:schemeClr>
            </a:fgClr>
            <a:bgClr>
              <a:schemeClr val="bg2">
                <a:lumMod val="90000"/>
              </a:schemeClr>
            </a:bgClr>
          </a:pattFill>
        </p:spPr>
        <p:txBody>
          <a:bodyPr/>
          <a:lstStyle>
            <a:lvl1pPr marL="0" indent="0">
              <a:buNone/>
              <a:defRPr/>
            </a:lvl1pPr>
          </a:lstStyle>
          <a:p>
            <a:r>
              <a:rPr lang="en-GB"/>
              <a:t> </a:t>
            </a:r>
          </a:p>
        </p:txBody>
      </p:sp>
      <p:sp>
        <p:nvSpPr>
          <p:cNvPr id="203" name="Text Placeholder 10">
            <a:extLst>
              <a:ext uri="{FF2B5EF4-FFF2-40B4-BE49-F238E27FC236}">
                <a16:creationId xmlns:a16="http://schemas.microsoft.com/office/drawing/2014/main" id="{452C276A-BEE3-1044-B0C8-935936BBF899}"/>
              </a:ext>
            </a:extLst>
          </p:cNvPr>
          <p:cNvSpPr>
            <a:spLocks noGrp="1"/>
          </p:cNvSpPr>
          <p:nvPr>
            <p:ph type="body" sz="quarter" idx="53" hasCustomPrompt="1"/>
          </p:nvPr>
        </p:nvSpPr>
        <p:spPr>
          <a:xfrm>
            <a:off x="1816053" y="5145179"/>
            <a:ext cx="2092233" cy="466725"/>
          </a:xfrm>
        </p:spPr>
        <p:txBody>
          <a:bodyPr/>
          <a:lstStyle>
            <a:lvl1pPr marL="0" indent="0">
              <a:lnSpc>
                <a:spcPct val="110000"/>
              </a:lnSpc>
              <a:spcBef>
                <a:spcPts val="0"/>
              </a:spcBef>
              <a:spcAft>
                <a:spcPts val="0"/>
              </a:spcAft>
              <a:buNone/>
              <a:defRPr sz="1200">
                <a:latin typeface="Krona One" panose="02010605030500060004" pitchFamily="2" charset="77"/>
              </a:defRPr>
            </a:lvl1pPr>
            <a:lvl2pPr marL="180000" indent="0">
              <a:buNone/>
              <a:defRPr sz="1200">
                <a:latin typeface="Krona One" panose="02010605030500060004" pitchFamily="2" charset="77"/>
              </a:defRPr>
            </a:lvl2pPr>
            <a:lvl3pPr marL="360000" indent="0">
              <a:buNone/>
              <a:defRPr sz="1100">
                <a:latin typeface="Krona One" panose="02010605030500060004" pitchFamily="2" charset="77"/>
              </a:defRPr>
            </a:lvl3pPr>
            <a:lvl4pPr marL="540000" indent="0">
              <a:buNone/>
              <a:defRPr sz="1100">
                <a:latin typeface="Krona One" panose="02010605030500060004" pitchFamily="2" charset="77"/>
              </a:defRPr>
            </a:lvl4pPr>
            <a:lvl5pPr marL="720000" indent="0">
              <a:buNone/>
              <a:defRPr sz="1100">
                <a:latin typeface="Krona One" panose="02010605030500060004" pitchFamily="2" charset="77"/>
              </a:defRPr>
            </a:lvl5pPr>
          </a:lstStyle>
          <a:p>
            <a:pPr lvl="0"/>
            <a:r>
              <a:rPr lang="en-GB"/>
              <a:t>Etunimi</a:t>
            </a:r>
            <a:br>
              <a:rPr lang="en-GB"/>
            </a:br>
            <a:r>
              <a:rPr lang="en-GB"/>
              <a:t>Sukunimi</a:t>
            </a:r>
          </a:p>
        </p:txBody>
      </p:sp>
      <p:sp>
        <p:nvSpPr>
          <p:cNvPr id="206" name="Text Placeholder 10">
            <a:extLst>
              <a:ext uri="{FF2B5EF4-FFF2-40B4-BE49-F238E27FC236}">
                <a16:creationId xmlns:a16="http://schemas.microsoft.com/office/drawing/2014/main" id="{5CCD0565-FE94-4041-86DA-18C1082CF94F}"/>
              </a:ext>
            </a:extLst>
          </p:cNvPr>
          <p:cNvSpPr>
            <a:spLocks noGrp="1"/>
          </p:cNvSpPr>
          <p:nvPr>
            <p:ph type="body" sz="quarter" idx="57" hasCustomPrompt="1"/>
          </p:nvPr>
        </p:nvSpPr>
        <p:spPr>
          <a:xfrm>
            <a:off x="1816053" y="5631591"/>
            <a:ext cx="2092233" cy="152927"/>
          </a:xfrm>
        </p:spPr>
        <p:txBody>
          <a:bodyPr>
            <a:spAutoFit/>
          </a:bodyPr>
          <a:lstStyle>
            <a:lvl1pPr marL="0" indent="0">
              <a:lnSpc>
                <a:spcPct val="110000"/>
              </a:lnSpc>
              <a:spcBef>
                <a:spcPts val="0"/>
              </a:spcBef>
              <a:spcAft>
                <a:spcPts val="0"/>
              </a:spcAft>
              <a:buNone/>
              <a:defRPr sz="1000">
                <a:latin typeface="Ubuntu" panose="020B0504030602030204" pitchFamily="34" charset="0"/>
              </a:defRPr>
            </a:lvl1pPr>
            <a:lvl2pPr marL="180000" indent="0">
              <a:buNone/>
              <a:defRPr sz="1200">
                <a:latin typeface="Krona One" panose="02010605030500060004" pitchFamily="2" charset="77"/>
              </a:defRPr>
            </a:lvl2pPr>
            <a:lvl3pPr marL="360000" indent="0">
              <a:buNone/>
              <a:defRPr sz="1100">
                <a:latin typeface="Krona One" panose="02010605030500060004" pitchFamily="2" charset="77"/>
              </a:defRPr>
            </a:lvl3pPr>
            <a:lvl4pPr marL="540000" indent="0">
              <a:buNone/>
              <a:defRPr sz="1100">
                <a:latin typeface="Krona One" panose="02010605030500060004" pitchFamily="2" charset="77"/>
              </a:defRPr>
            </a:lvl4pPr>
            <a:lvl5pPr marL="720000" indent="0">
              <a:buNone/>
              <a:defRPr sz="1100">
                <a:latin typeface="Krona One" panose="02010605030500060004" pitchFamily="2" charset="77"/>
              </a:defRPr>
            </a:lvl5pPr>
          </a:lstStyle>
          <a:p>
            <a:pPr lvl="0"/>
            <a:r>
              <a:rPr lang="en-GB"/>
              <a:t>titteli</a:t>
            </a:r>
          </a:p>
        </p:txBody>
      </p:sp>
      <p:sp>
        <p:nvSpPr>
          <p:cNvPr id="210" name="Rounded Rectangle 209">
            <a:extLst>
              <a:ext uri="{FF2B5EF4-FFF2-40B4-BE49-F238E27FC236}">
                <a16:creationId xmlns:a16="http://schemas.microsoft.com/office/drawing/2014/main" id="{6999BAF7-37D0-1847-9C9C-805528C573E4}"/>
              </a:ext>
            </a:extLst>
          </p:cNvPr>
          <p:cNvSpPr/>
          <p:nvPr userDrawn="1"/>
        </p:nvSpPr>
        <p:spPr>
          <a:xfrm>
            <a:off x="4463895" y="4891265"/>
            <a:ext cx="3299042" cy="1222322"/>
          </a:xfrm>
          <a:prstGeom prst="roundRect">
            <a:avLst>
              <a:gd name="adj" fmla="val 2957"/>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1" name="Picture Placeholder 7">
            <a:extLst>
              <a:ext uri="{FF2B5EF4-FFF2-40B4-BE49-F238E27FC236}">
                <a16:creationId xmlns:a16="http://schemas.microsoft.com/office/drawing/2014/main" id="{31059CF5-CB92-8741-93FE-590349D59BD1}"/>
              </a:ext>
            </a:extLst>
          </p:cNvPr>
          <p:cNvSpPr>
            <a:spLocks noGrp="1" noChangeAspect="1"/>
          </p:cNvSpPr>
          <p:nvPr>
            <p:ph type="pic" sz="quarter" idx="29" hasCustomPrompt="1"/>
          </p:nvPr>
        </p:nvSpPr>
        <p:spPr>
          <a:xfrm>
            <a:off x="4609770" y="5127146"/>
            <a:ext cx="672288" cy="673060"/>
          </a:xfrm>
          <a:prstGeom prst="ellipse">
            <a:avLst/>
          </a:prstGeom>
          <a:pattFill prst="pct90">
            <a:fgClr>
              <a:schemeClr val="bg2">
                <a:lumMod val="90000"/>
              </a:schemeClr>
            </a:fgClr>
            <a:bgClr>
              <a:schemeClr val="bg2">
                <a:lumMod val="90000"/>
              </a:schemeClr>
            </a:bgClr>
          </a:pattFill>
        </p:spPr>
        <p:txBody>
          <a:bodyPr/>
          <a:lstStyle>
            <a:lvl1pPr marL="0" indent="0">
              <a:buNone/>
              <a:defRPr/>
            </a:lvl1pPr>
          </a:lstStyle>
          <a:p>
            <a:r>
              <a:rPr lang="en-GB"/>
              <a:t> </a:t>
            </a:r>
          </a:p>
        </p:txBody>
      </p:sp>
      <p:sp>
        <p:nvSpPr>
          <p:cNvPr id="213" name="Text Placeholder 10">
            <a:extLst>
              <a:ext uri="{FF2B5EF4-FFF2-40B4-BE49-F238E27FC236}">
                <a16:creationId xmlns:a16="http://schemas.microsoft.com/office/drawing/2014/main" id="{3F07D1DE-41FE-EF42-AC5C-F3C68822FA1E}"/>
              </a:ext>
            </a:extLst>
          </p:cNvPr>
          <p:cNvSpPr>
            <a:spLocks noGrp="1"/>
          </p:cNvSpPr>
          <p:nvPr>
            <p:ph type="body" sz="quarter" idx="54" hasCustomPrompt="1"/>
          </p:nvPr>
        </p:nvSpPr>
        <p:spPr>
          <a:xfrm>
            <a:off x="5436597" y="5145179"/>
            <a:ext cx="2092233" cy="466725"/>
          </a:xfrm>
        </p:spPr>
        <p:txBody>
          <a:bodyPr/>
          <a:lstStyle>
            <a:lvl1pPr marL="0" indent="0">
              <a:lnSpc>
                <a:spcPct val="110000"/>
              </a:lnSpc>
              <a:spcBef>
                <a:spcPts val="0"/>
              </a:spcBef>
              <a:spcAft>
                <a:spcPts val="0"/>
              </a:spcAft>
              <a:buNone/>
              <a:defRPr sz="1200">
                <a:latin typeface="Krona One" panose="02010605030500060004" pitchFamily="2" charset="77"/>
              </a:defRPr>
            </a:lvl1pPr>
            <a:lvl2pPr marL="180000" indent="0">
              <a:buNone/>
              <a:defRPr sz="1200">
                <a:latin typeface="Krona One" panose="02010605030500060004" pitchFamily="2" charset="77"/>
              </a:defRPr>
            </a:lvl2pPr>
            <a:lvl3pPr marL="360000" indent="0">
              <a:buNone/>
              <a:defRPr sz="1100">
                <a:latin typeface="Krona One" panose="02010605030500060004" pitchFamily="2" charset="77"/>
              </a:defRPr>
            </a:lvl3pPr>
            <a:lvl4pPr marL="540000" indent="0">
              <a:buNone/>
              <a:defRPr sz="1100">
                <a:latin typeface="Krona One" panose="02010605030500060004" pitchFamily="2" charset="77"/>
              </a:defRPr>
            </a:lvl4pPr>
            <a:lvl5pPr marL="720000" indent="0">
              <a:buNone/>
              <a:defRPr sz="1100">
                <a:latin typeface="Krona One" panose="02010605030500060004" pitchFamily="2" charset="77"/>
              </a:defRPr>
            </a:lvl5pPr>
          </a:lstStyle>
          <a:p>
            <a:pPr lvl="0"/>
            <a:r>
              <a:rPr lang="en-GB"/>
              <a:t>Etunimi</a:t>
            </a:r>
            <a:br>
              <a:rPr lang="en-GB"/>
            </a:br>
            <a:r>
              <a:rPr lang="en-GB"/>
              <a:t>Sukunimi</a:t>
            </a:r>
          </a:p>
        </p:txBody>
      </p:sp>
      <p:sp>
        <p:nvSpPr>
          <p:cNvPr id="215" name="Text Placeholder 10">
            <a:extLst>
              <a:ext uri="{FF2B5EF4-FFF2-40B4-BE49-F238E27FC236}">
                <a16:creationId xmlns:a16="http://schemas.microsoft.com/office/drawing/2014/main" id="{0C6FEFCD-7CC3-E547-BE63-60FC490A7A93}"/>
              </a:ext>
            </a:extLst>
          </p:cNvPr>
          <p:cNvSpPr>
            <a:spLocks noGrp="1"/>
          </p:cNvSpPr>
          <p:nvPr>
            <p:ph type="body" sz="quarter" idx="58" hasCustomPrompt="1"/>
          </p:nvPr>
        </p:nvSpPr>
        <p:spPr>
          <a:xfrm>
            <a:off x="5436597" y="5631591"/>
            <a:ext cx="2092233" cy="152927"/>
          </a:xfrm>
        </p:spPr>
        <p:txBody>
          <a:bodyPr>
            <a:spAutoFit/>
          </a:bodyPr>
          <a:lstStyle>
            <a:lvl1pPr marL="0" indent="0">
              <a:lnSpc>
                <a:spcPct val="110000"/>
              </a:lnSpc>
              <a:spcBef>
                <a:spcPts val="0"/>
              </a:spcBef>
              <a:spcAft>
                <a:spcPts val="0"/>
              </a:spcAft>
              <a:buNone/>
              <a:defRPr sz="1000">
                <a:latin typeface="Ubuntu" panose="020B0504030602030204" pitchFamily="34" charset="0"/>
              </a:defRPr>
            </a:lvl1pPr>
            <a:lvl2pPr marL="180000" indent="0">
              <a:buNone/>
              <a:defRPr sz="1200">
                <a:latin typeface="Krona One" panose="02010605030500060004" pitchFamily="2" charset="77"/>
              </a:defRPr>
            </a:lvl2pPr>
            <a:lvl3pPr marL="360000" indent="0">
              <a:buNone/>
              <a:defRPr sz="1100">
                <a:latin typeface="Krona One" panose="02010605030500060004" pitchFamily="2" charset="77"/>
              </a:defRPr>
            </a:lvl3pPr>
            <a:lvl4pPr marL="540000" indent="0">
              <a:buNone/>
              <a:defRPr sz="1100">
                <a:latin typeface="Krona One" panose="02010605030500060004" pitchFamily="2" charset="77"/>
              </a:defRPr>
            </a:lvl4pPr>
            <a:lvl5pPr marL="720000" indent="0">
              <a:buNone/>
              <a:defRPr sz="1100">
                <a:latin typeface="Krona One" panose="02010605030500060004" pitchFamily="2" charset="77"/>
              </a:defRPr>
            </a:lvl5pPr>
          </a:lstStyle>
          <a:p>
            <a:pPr lvl="0"/>
            <a:r>
              <a:rPr lang="en-GB"/>
              <a:t>titteli</a:t>
            </a:r>
          </a:p>
        </p:txBody>
      </p:sp>
      <p:sp>
        <p:nvSpPr>
          <p:cNvPr id="216" name="Rounded Rectangle 215">
            <a:extLst>
              <a:ext uri="{FF2B5EF4-FFF2-40B4-BE49-F238E27FC236}">
                <a16:creationId xmlns:a16="http://schemas.microsoft.com/office/drawing/2014/main" id="{E6687C45-4EDA-9942-B7B5-A532018DD44F}"/>
              </a:ext>
            </a:extLst>
          </p:cNvPr>
          <p:cNvSpPr/>
          <p:nvPr userDrawn="1"/>
        </p:nvSpPr>
        <p:spPr>
          <a:xfrm>
            <a:off x="8057487" y="4891265"/>
            <a:ext cx="3299042" cy="1222322"/>
          </a:xfrm>
          <a:prstGeom prst="roundRect">
            <a:avLst>
              <a:gd name="adj" fmla="val 2957"/>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7" name="Picture Placeholder 7">
            <a:extLst>
              <a:ext uri="{FF2B5EF4-FFF2-40B4-BE49-F238E27FC236}">
                <a16:creationId xmlns:a16="http://schemas.microsoft.com/office/drawing/2014/main" id="{28B4FCF3-312F-0645-B107-79CDE67FEC24}"/>
              </a:ext>
            </a:extLst>
          </p:cNvPr>
          <p:cNvSpPr>
            <a:spLocks noGrp="1" noChangeAspect="1"/>
          </p:cNvSpPr>
          <p:nvPr>
            <p:ph type="pic" sz="quarter" idx="38" hasCustomPrompt="1"/>
          </p:nvPr>
        </p:nvSpPr>
        <p:spPr>
          <a:xfrm>
            <a:off x="8203362" y="5127146"/>
            <a:ext cx="672288" cy="673060"/>
          </a:xfrm>
          <a:prstGeom prst="ellipse">
            <a:avLst/>
          </a:prstGeom>
          <a:pattFill prst="pct90">
            <a:fgClr>
              <a:schemeClr val="bg2">
                <a:lumMod val="90000"/>
              </a:schemeClr>
            </a:fgClr>
            <a:bgClr>
              <a:schemeClr val="bg2">
                <a:lumMod val="90000"/>
              </a:schemeClr>
            </a:bgClr>
          </a:pattFill>
        </p:spPr>
        <p:txBody>
          <a:bodyPr/>
          <a:lstStyle>
            <a:lvl1pPr marL="0" indent="0">
              <a:buNone/>
              <a:defRPr/>
            </a:lvl1pPr>
          </a:lstStyle>
          <a:p>
            <a:r>
              <a:rPr lang="en-GB"/>
              <a:t> </a:t>
            </a:r>
          </a:p>
        </p:txBody>
      </p:sp>
      <p:sp>
        <p:nvSpPr>
          <p:cNvPr id="218" name="Text Placeholder 10">
            <a:extLst>
              <a:ext uri="{FF2B5EF4-FFF2-40B4-BE49-F238E27FC236}">
                <a16:creationId xmlns:a16="http://schemas.microsoft.com/office/drawing/2014/main" id="{9A4CFF89-3F8D-CD4D-B615-EC0B4E78AE7E}"/>
              </a:ext>
            </a:extLst>
          </p:cNvPr>
          <p:cNvSpPr>
            <a:spLocks noGrp="1"/>
          </p:cNvSpPr>
          <p:nvPr>
            <p:ph type="body" sz="quarter" idx="52" hasCustomPrompt="1"/>
          </p:nvPr>
        </p:nvSpPr>
        <p:spPr>
          <a:xfrm>
            <a:off x="9030189" y="5145179"/>
            <a:ext cx="2092233" cy="466725"/>
          </a:xfrm>
        </p:spPr>
        <p:txBody>
          <a:bodyPr/>
          <a:lstStyle>
            <a:lvl1pPr marL="0" indent="0">
              <a:lnSpc>
                <a:spcPct val="110000"/>
              </a:lnSpc>
              <a:spcBef>
                <a:spcPts val="0"/>
              </a:spcBef>
              <a:spcAft>
                <a:spcPts val="0"/>
              </a:spcAft>
              <a:buNone/>
              <a:defRPr sz="1200">
                <a:latin typeface="Krona One" panose="02010605030500060004" pitchFamily="2" charset="77"/>
              </a:defRPr>
            </a:lvl1pPr>
            <a:lvl2pPr marL="180000" indent="0">
              <a:buNone/>
              <a:defRPr sz="1200">
                <a:latin typeface="Krona One" panose="02010605030500060004" pitchFamily="2" charset="77"/>
              </a:defRPr>
            </a:lvl2pPr>
            <a:lvl3pPr marL="360000" indent="0">
              <a:buNone/>
              <a:defRPr sz="1100">
                <a:latin typeface="Krona One" panose="02010605030500060004" pitchFamily="2" charset="77"/>
              </a:defRPr>
            </a:lvl3pPr>
            <a:lvl4pPr marL="540000" indent="0">
              <a:buNone/>
              <a:defRPr sz="1100">
                <a:latin typeface="Krona One" panose="02010605030500060004" pitchFamily="2" charset="77"/>
              </a:defRPr>
            </a:lvl4pPr>
            <a:lvl5pPr marL="720000" indent="0">
              <a:buNone/>
              <a:defRPr sz="1100">
                <a:latin typeface="Krona One" panose="02010605030500060004" pitchFamily="2" charset="77"/>
              </a:defRPr>
            </a:lvl5pPr>
          </a:lstStyle>
          <a:p>
            <a:pPr lvl="0"/>
            <a:r>
              <a:rPr lang="en-GB"/>
              <a:t>Etunimi</a:t>
            </a:r>
            <a:br>
              <a:rPr lang="en-GB"/>
            </a:br>
            <a:r>
              <a:rPr lang="en-GB"/>
              <a:t>Sukunimi</a:t>
            </a:r>
          </a:p>
        </p:txBody>
      </p:sp>
      <p:sp>
        <p:nvSpPr>
          <p:cNvPr id="219" name="Text Placeholder 10">
            <a:extLst>
              <a:ext uri="{FF2B5EF4-FFF2-40B4-BE49-F238E27FC236}">
                <a16:creationId xmlns:a16="http://schemas.microsoft.com/office/drawing/2014/main" id="{E3F8D794-7D0A-C84B-8357-EBE0CA904FE4}"/>
              </a:ext>
            </a:extLst>
          </p:cNvPr>
          <p:cNvSpPr>
            <a:spLocks noGrp="1"/>
          </p:cNvSpPr>
          <p:nvPr>
            <p:ph type="body" sz="quarter" idx="56" hasCustomPrompt="1"/>
          </p:nvPr>
        </p:nvSpPr>
        <p:spPr>
          <a:xfrm>
            <a:off x="9030189" y="5631591"/>
            <a:ext cx="2092233" cy="152927"/>
          </a:xfrm>
        </p:spPr>
        <p:txBody>
          <a:bodyPr>
            <a:spAutoFit/>
          </a:bodyPr>
          <a:lstStyle>
            <a:lvl1pPr marL="0" indent="0">
              <a:lnSpc>
                <a:spcPct val="110000"/>
              </a:lnSpc>
              <a:spcBef>
                <a:spcPts val="0"/>
              </a:spcBef>
              <a:spcAft>
                <a:spcPts val="0"/>
              </a:spcAft>
              <a:buNone/>
              <a:defRPr sz="1000">
                <a:latin typeface="Ubuntu" panose="020B0504030602030204" pitchFamily="34" charset="0"/>
              </a:defRPr>
            </a:lvl1pPr>
            <a:lvl2pPr marL="180000" indent="0">
              <a:buNone/>
              <a:defRPr sz="1200">
                <a:latin typeface="Krona One" panose="02010605030500060004" pitchFamily="2" charset="77"/>
              </a:defRPr>
            </a:lvl2pPr>
            <a:lvl3pPr marL="360000" indent="0">
              <a:buNone/>
              <a:defRPr sz="1100">
                <a:latin typeface="Krona One" panose="02010605030500060004" pitchFamily="2" charset="77"/>
              </a:defRPr>
            </a:lvl3pPr>
            <a:lvl4pPr marL="540000" indent="0">
              <a:buNone/>
              <a:defRPr sz="1100">
                <a:latin typeface="Krona One" panose="02010605030500060004" pitchFamily="2" charset="77"/>
              </a:defRPr>
            </a:lvl4pPr>
            <a:lvl5pPr marL="720000" indent="0">
              <a:buNone/>
              <a:defRPr sz="1100">
                <a:latin typeface="Krona One" panose="02010605030500060004" pitchFamily="2" charset="77"/>
              </a:defRPr>
            </a:lvl5pPr>
          </a:lstStyle>
          <a:p>
            <a:pPr lvl="0"/>
            <a:r>
              <a:rPr lang="en-GB"/>
              <a:t>titteli</a:t>
            </a:r>
          </a:p>
        </p:txBody>
      </p:sp>
    </p:spTree>
    <p:extLst>
      <p:ext uri="{BB962C8B-B14F-4D97-AF65-F5344CB8AC3E}">
        <p14:creationId xmlns:p14="http://schemas.microsoft.com/office/powerpoint/2010/main" val="346020745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Henkilökortit 12kpl">
    <p:spTree>
      <p:nvGrpSpPr>
        <p:cNvPr id="1" name=""/>
        <p:cNvGrpSpPr/>
        <p:nvPr/>
      </p:nvGrpSpPr>
      <p:grpSpPr>
        <a:xfrm>
          <a:off x="0" y="0"/>
          <a:ext cx="0" cy="0"/>
          <a:chOff x="0" y="0"/>
          <a:chExt cx="0" cy="0"/>
        </a:xfrm>
      </p:grpSpPr>
      <p:sp>
        <p:nvSpPr>
          <p:cNvPr id="187" name="Rounded Rectangle 186">
            <a:extLst>
              <a:ext uri="{FF2B5EF4-FFF2-40B4-BE49-F238E27FC236}">
                <a16:creationId xmlns:a16="http://schemas.microsoft.com/office/drawing/2014/main" id="{347A223E-005B-D54E-87D0-43F549DBF756}"/>
              </a:ext>
            </a:extLst>
          </p:cNvPr>
          <p:cNvSpPr/>
          <p:nvPr userDrawn="1"/>
        </p:nvSpPr>
        <p:spPr>
          <a:xfrm>
            <a:off x="8898735" y="4607801"/>
            <a:ext cx="2459076" cy="1100643"/>
          </a:xfrm>
          <a:prstGeom prst="roundRect">
            <a:avLst>
              <a:gd name="adj" fmla="val 2957"/>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9" name="Rounded Rectangle 128">
            <a:extLst>
              <a:ext uri="{FF2B5EF4-FFF2-40B4-BE49-F238E27FC236}">
                <a16:creationId xmlns:a16="http://schemas.microsoft.com/office/drawing/2014/main" id="{57135030-5255-F34B-A819-C71138AFF57F}"/>
              </a:ext>
            </a:extLst>
          </p:cNvPr>
          <p:cNvSpPr/>
          <p:nvPr userDrawn="1"/>
        </p:nvSpPr>
        <p:spPr>
          <a:xfrm>
            <a:off x="852015" y="2001761"/>
            <a:ext cx="2459076" cy="1100643"/>
          </a:xfrm>
          <a:prstGeom prst="roundRect">
            <a:avLst>
              <a:gd name="adj" fmla="val 2957"/>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89835271-97BE-B543-A4A1-E2340E9D54EF}"/>
              </a:ext>
            </a:extLst>
          </p:cNvPr>
          <p:cNvSpPr>
            <a:spLocks noGrp="1"/>
          </p:cNvSpPr>
          <p:nvPr>
            <p:ph type="title"/>
          </p:nvPr>
        </p:nvSpPr>
        <p:spPr>
          <a:xfrm>
            <a:off x="838994" y="739773"/>
            <a:ext cx="10515600" cy="1044000"/>
          </a:xfrm>
        </p:spPr>
        <p:txBody>
          <a:bodyPr/>
          <a:lstStyle/>
          <a:p>
            <a:r>
              <a:rPr lang="en-US"/>
              <a:t>Click to edit Master title style</a:t>
            </a:r>
            <a:endParaRPr lang="en-GB"/>
          </a:p>
        </p:txBody>
      </p:sp>
      <p:sp>
        <p:nvSpPr>
          <p:cNvPr id="3" name="Slide Number Placeholder 2">
            <a:extLst>
              <a:ext uri="{FF2B5EF4-FFF2-40B4-BE49-F238E27FC236}">
                <a16:creationId xmlns:a16="http://schemas.microsoft.com/office/drawing/2014/main" id="{CB06F974-92D1-7B40-8328-28CC60D7C9CA}"/>
              </a:ext>
            </a:extLst>
          </p:cNvPr>
          <p:cNvSpPr>
            <a:spLocks noGrp="1"/>
          </p:cNvSpPr>
          <p:nvPr>
            <p:ph type="sldNum" sz="quarter" idx="10"/>
          </p:nvPr>
        </p:nvSpPr>
        <p:spPr/>
        <p:txBody>
          <a:bodyPr/>
          <a:lstStyle/>
          <a:p>
            <a:fld id="{B0C3ECE7-D443-C541-A602-ABE1038D6124}" type="slidenum">
              <a:rPr lang="en-GB"/>
              <a:pPr/>
              <a:t>‹#›</a:t>
            </a:fld>
            <a:endParaRPr lang="en-GB"/>
          </a:p>
        </p:txBody>
      </p:sp>
      <p:pic>
        <p:nvPicPr>
          <p:cNvPr id="4" name="Graphic 3">
            <a:extLst>
              <a:ext uri="{FF2B5EF4-FFF2-40B4-BE49-F238E27FC236}">
                <a16:creationId xmlns:a16="http://schemas.microsoft.com/office/drawing/2014/main" id="{E41980DD-1AEA-084C-8D19-9EB9F270B9BF}"/>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915296" y="75044"/>
            <a:ext cx="1013179" cy="569913"/>
          </a:xfrm>
          <a:prstGeom prst="rect">
            <a:avLst/>
          </a:prstGeom>
        </p:spPr>
      </p:pic>
      <p:sp>
        <p:nvSpPr>
          <p:cNvPr id="6" name="Picture Placeholder 7">
            <a:extLst>
              <a:ext uri="{FF2B5EF4-FFF2-40B4-BE49-F238E27FC236}">
                <a16:creationId xmlns:a16="http://schemas.microsoft.com/office/drawing/2014/main" id="{92485F2A-8AF4-B543-BA64-97A480D25DFA}"/>
              </a:ext>
            </a:extLst>
          </p:cNvPr>
          <p:cNvSpPr>
            <a:spLocks noGrp="1" noChangeAspect="1"/>
          </p:cNvSpPr>
          <p:nvPr>
            <p:ph type="pic" sz="quarter" idx="14" hasCustomPrompt="1"/>
          </p:nvPr>
        </p:nvSpPr>
        <p:spPr>
          <a:xfrm>
            <a:off x="997890" y="2237642"/>
            <a:ext cx="573229" cy="573887"/>
          </a:xfrm>
          <a:prstGeom prst="ellipse">
            <a:avLst/>
          </a:prstGeom>
          <a:pattFill prst="pct90">
            <a:fgClr>
              <a:schemeClr val="bg2">
                <a:lumMod val="90000"/>
              </a:schemeClr>
            </a:fgClr>
            <a:bgClr>
              <a:schemeClr val="bg2">
                <a:lumMod val="90000"/>
              </a:schemeClr>
            </a:bgClr>
          </a:pattFill>
        </p:spPr>
        <p:txBody>
          <a:bodyPr/>
          <a:lstStyle>
            <a:lvl1pPr marL="0" indent="0">
              <a:buNone/>
              <a:defRPr/>
            </a:lvl1pPr>
          </a:lstStyle>
          <a:p>
            <a:r>
              <a:rPr lang="en-GB"/>
              <a:t> </a:t>
            </a:r>
          </a:p>
        </p:txBody>
      </p:sp>
      <p:sp>
        <p:nvSpPr>
          <p:cNvPr id="7" name="Content Placeholder 2">
            <a:extLst>
              <a:ext uri="{FF2B5EF4-FFF2-40B4-BE49-F238E27FC236}">
                <a16:creationId xmlns:a16="http://schemas.microsoft.com/office/drawing/2014/main" id="{87B18A4B-8491-064B-9831-DDD92CB0D4CE}"/>
              </a:ext>
            </a:extLst>
          </p:cNvPr>
          <p:cNvSpPr>
            <a:spLocks noGrp="1"/>
          </p:cNvSpPr>
          <p:nvPr>
            <p:ph sz="half" idx="15" hasCustomPrompt="1"/>
          </p:nvPr>
        </p:nvSpPr>
        <p:spPr>
          <a:xfrm>
            <a:off x="1770360" y="2671403"/>
            <a:ext cx="1302024" cy="164469"/>
          </a:xfrm>
        </p:spPr>
        <p:txBody>
          <a:bodyPr wrap="square">
            <a:spAutoFit/>
          </a:bodyPr>
          <a:lstStyle>
            <a:lvl1pPr marL="0" indent="0">
              <a:lnSpc>
                <a:spcPct val="120000"/>
              </a:lnSpc>
              <a:spcBef>
                <a:spcPts val="0"/>
              </a:spcBef>
              <a:spcAft>
                <a:spcPts val="0"/>
              </a:spcAft>
              <a:buNone/>
              <a:defRPr sz="1000"/>
            </a:lvl1pPr>
            <a:lvl2pPr marL="180000" indent="0">
              <a:buNone/>
              <a:defRPr sz="1500"/>
            </a:lvl2pPr>
            <a:lvl3pPr marL="360000" indent="0">
              <a:buNone/>
              <a:defRPr sz="1500"/>
            </a:lvl3pPr>
            <a:lvl4pPr marL="540000" indent="0">
              <a:buNone/>
              <a:defRPr sz="1500"/>
            </a:lvl4pPr>
            <a:lvl5pPr marL="720000" indent="0">
              <a:buNone/>
              <a:defRPr sz="1500"/>
            </a:lvl5pPr>
          </a:lstStyle>
          <a:p>
            <a:pPr lvl="0"/>
            <a:r>
              <a:rPr lang="en-GB"/>
              <a:t>titteli</a:t>
            </a:r>
          </a:p>
        </p:txBody>
      </p:sp>
      <p:sp>
        <p:nvSpPr>
          <p:cNvPr id="147" name="Rounded Rectangle 146">
            <a:extLst>
              <a:ext uri="{FF2B5EF4-FFF2-40B4-BE49-F238E27FC236}">
                <a16:creationId xmlns:a16="http://schemas.microsoft.com/office/drawing/2014/main" id="{681DF4F9-7C2A-2446-804E-CB2C6BFE59C4}"/>
              </a:ext>
            </a:extLst>
          </p:cNvPr>
          <p:cNvSpPr/>
          <p:nvPr userDrawn="1"/>
        </p:nvSpPr>
        <p:spPr>
          <a:xfrm>
            <a:off x="3540351" y="2001761"/>
            <a:ext cx="2459076" cy="1100643"/>
          </a:xfrm>
          <a:prstGeom prst="roundRect">
            <a:avLst>
              <a:gd name="adj" fmla="val 2957"/>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9" name="Picture Placeholder 7">
            <a:extLst>
              <a:ext uri="{FF2B5EF4-FFF2-40B4-BE49-F238E27FC236}">
                <a16:creationId xmlns:a16="http://schemas.microsoft.com/office/drawing/2014/main" id="{DE62D043-2E28-324F-AB58-F0D640BB9BC4}"/>
              </a:ext>
            </a:extLst>
          </p:cNvPr>
          <p:cNvSpPr>
            <a:spLocks noGrp="1" noChangeAspect="1"/>
          </p:cNvSpPr>
          <p:nvPr>
            <p:ph type="pic" sz="quarter" idx="17" hasCustomPrompt="1"/>
          </p:nvPr>
        </p:nvSpPr>
        <p:spPr>
          <a:xfrm>
            <a:off x="3686226" y="2237642"/>
            <a:ext cx="573229" cy="573887"/>
          </a:xfrm>
          <a:prstGeom prst="ellipse">
            <a:avLst/>
          </a:prstGeom>
          <a:pattFill prst="pct90">
            <a:fgClr>
              <a:schemeClr val="bg2">
                <a:lumMod val="90000"/>
              </a:schemeClr>
            </a:fgClr>
            <a:bgClr>
              <a:schemeClr val="bg2">
                <a:lumMod val="90000"/>
              </a:schemeClr>
            </a:bgClr>
          </a:pattFill>
        </p:spPr>
        <p:txBody>
          <a:bodyPr/>
          <a:lstStyle>
            <a:lvl1pPr marL="0" indent="0">
              <a:buNone/>
              <a:defRPr/>
            </a:lvl1pPr>
          </a:lstStyle>
          <a:p>
            <a:r>
              <a:rPr lang="en-GB"/>
              <a:t> </a:t>
            </a:r>
          </a:p>
        </p:txBody>
      </p:sp>
      <p:sp>
        <p:nvSpPr>
          <p:cNvPr id="151" name="Rounded Rectangle 150">
            <a:extLst>
              <a:ext uri="{FF2B5EF4-FFF2-40B4-BE49-F238E27FC236}">
                <a16:creationId xmlns:a16="http://schemas.microsoft.com/office/drawing/2014/main" id="{A96819A5-4500-F746-BB62-18D83C750871}"/>
              </a:ext>
            </a:extLst>
          </p:cNvPr>
          <p:cNvSpPr/>
          <p:nvPr userDrawn="1"/>
        </p:nvSpPr>
        <p:spPr>
          <a:xfrm>
            <a:off x="6219543" y="2001761"/>
            <a:ext cx="2459076" cy="1100643"/>
          </a:xfrm>
          <a:prstGeom prst="roundRect">
            <a:avLst>
              <a:gd name="adj" fmla="val 2957"/>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3" name="Picture Placeholder 7">
            <a:extLst>
              <a:ext uri="{FF2B5EF4-FFF2-40B4-BE49-F238E27FC236}">
                <a16:creationId xmlns:a16="http://schemas.microsoft.com/office/drawing/2014/main" id="{59A69CFC-9643-314E-A1B9-09AB87BBBD34}"/>
              </a:ext>
            </a:extLst>
          </p:cNvPr>
          <p:cNvSpPr>
            <a:spLocks noGrp="1" noChangeAspect="1"/>
          </p:cNvSpPr>
          <p:nvPr>
            <p:ph type="pic" sz="quarter" idx="20" hasCustomPrompt="1"/>
          </p:nvPr>
        </p:nvSpPr>
        <p:spPr>
          <a:xfrm>
            <a:off x="6365418" y="2237642"/>
            <a:ext cx="573229" cy="573887"/>
          </a:xfrm>
          <a:prstGeom prst="ellipse">
            <a:avLst/>
          </a:prstGeom>
          <a:pattFill prst="pct90">
            <a:fgClr>
              <a:schemeClr val="bg2">
                <a:lumMod val="90000"/>
              </a:schemeClr>
            </a:fgClr>
            <a:bgClr>
              <a:schemeClr val="bg2">
                <a:lumMod val="90000"/>
              </a:schemeClr>
            </a:bgClr>
          </a:pattFill>
        </p:spPr>
        <p:txBody>
          <a:bodyPr/>
          <a:lstStyle>
            <a:lvl1pPr marL="0" indent="0">
              <a:buNone/>
              <a:defRPr/>
            </a:lvl1pPr>
          </a:lstStyle>
          <a:p>
            <a:r>
              <a:rPr lang="en-GB"/>
              <a:t> </a:t>
            </a:r>
          </a:p>
        </p:txBody>
      </p:sp>
      <p:sp>
        <p:nvSpPr>
          <p:cNvPr id="155" name="Rounded Rectangle 154">
            <a:extLst>
              <a:ext uri="{FF2B5EF4-FFF2-40B4-BE49-F238E27FC236}">
                <a16:creationId xmlns:a16="http://schemas.microsoft.com/office/drawing/2014/main" id="{30140A9C-0C97-1340-B5D3-E610FCF6083E}"/>
              </a:ext>
            </a:extLst>
          </p:cNvPr>
          <p:cNvSpPr/>
          <p:nvPr userDrawn="1"/>
        </p:nvSpPr>
        <p:spPr>
          <a:xfrm>
            <a:off x="8898735" y="2001761"/>
            <a:ext cx="2459076" cy="1100643"/>
          </a:xfrm>
          <a:prstGeom prst="roundRect">
            <a:avLst>
              <a:gd name="adj" fmla="val 2957"/>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7" name="Picture Placeholder 7">
            <a:extLst>
              <a:ext uri="{FF2B5EF4-FFF2-40B4-BE49-F238E27FC236}">
                <a16:creationId xmlns:a16="http://schemas.microsoft.com/office/drawing/2014/main" id="{2CFB3B75-503C-924B-99A6-3C60690AB152}"/>
              </a:ext>
            </a:extLst>
          </p:cNvPr>
          <p:cNvSpPr>
            <a:spLocks noGrp="1" noChangeAspect="1"/>
          </p:cNvSpPr>
          <p:nvPr>
            <p:ph type="pic" sz="quarter" idx="23" hasCustomPrompt="1"/>
          </p:nvPr>
        </p:nvSpPr>
        <p:spPr>
          <a:xfrm>
            <a:off x="9044610" y="2237642"/>
            <a:ext cx="573229" cy="573887"/>
          </a:xfrm>
          <a:prstGeom prst="ellipse">
            <a:avLst/>
          </a:prstGeom>
          <a:pattFill prst="pct90">
            <a:fgClr>
              <a:schemeClr val="bg2">
                <a:lumMod val="90000"/>
              </a:schemeClr>
            </a:fgClr>
            <a:bgClr>
              <a:schemeClr val="bg2">
                <a:lumMod val="90000"/>
              </a:schemeClr>
            </a:bgClr>
          </a:pattFill>
        </p:spPr>
        <p:txBody>
          <a:bodyPr/>
          <a:lstStyle>
            <a:lvl1pPr marL="0" indent="0">
              <a:buNone/>
              <a:defRPr/>
            </a:lvl1pPr>
          </a:lstStyle>
          <a:p>
            <a:r>
              <a:rPr lang="en-GB"/>
              <a:t> </a:t>
            </a:r>
          </a:p>
        </p:txBody>
      </p:sp>
      <p:sp>
        <p:nvSpPr>
          <p:cNvPr id="159" name="Rounded Rectangle 158">
            <a:extLst>
              <a:ext uri="{FF2B5EF4-FFF2-40B4-BE49-F238E27FC236}">
                <a16:creationId xmlns:a16="http://schemas.microsoft.com/office/drawing/2014/main" id="{6235B426-4DDA-1444-9C8D-7C269A8BD240}"/>
              </a:ext>
            </a:extLst>
          </p:cNvPr>
          <p:cNvSpPr/>
          <p:nvPr userDrawn="1"/>
        </p:nvSpPr>
        <p:spPr>
          <a:xfrm>
            <a:off x="852015" y="3291065"/>
            <a:ext cx="2459076" cy="1100643"/>
          </a:xfrm>
          <a:prstGeom prst="roundRect">
            <a:avLst>
              <a:gd name="adj" fmla="val 2957"/>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1" name="Picture Placeholder 7">
            <a:extLst>
              <a:ext uri="{FF2B5EF4-FFF2-40B4-BE49-F238E27FC236}">
                <a16:creationId xmlns:a16="http://schemas.microsoft.com/office/drawing/2014/main" id="{AA2FB2DE-562C-AF41-A15D-0FF61FC77DF3}"/>
              </a:ext>
            </a:extLst>
          </p:cNvPr>
          <p:cNvSpPr>
            <a:spLocks noGrp="1" noChangeAspect="1"/>
          </p:cNvSpPr>
          <p:nvPr>
            <p:ph type="pic" sz="quarter" idx="26" hasCustomPrompt="1"/>
          </p:nvPr>
        </p:nvSpPr>
        <p:spPr>
          <a:xfrm>
            <a:off x="997890" y="3526946"/>
            <a:ext cx="573229" cy="573887"/>
          </a:xfrm>
          <a:prstGeom prst="ellipse">
            <a:avLst/>
          </a:prstGeom>
          <a:pattFill prst="pct90">
            <a:fgClr>
              <a:schemeClr val="bg2">
                <a:lumMod val="90000"/>
              </a:schemeClr>
            </a:fgClr>
            <a:bgClr>
              <a:schemeClr val="bg2">
                <a:lumMod val="90000"/>
              </a:schemeClr>
            </a:bgClr>
          </a:pattFill>
        </p:spPr>
        <p:txBody>
          <a:bodyPr/>
          <a:lstStyle>
            <a:lvl1pPr marL="0" indent="0">
              <a:buNone/>
              <a:defRPr/>
            </a:lvl1pPr>
          </a:lstStyle>
          <a:p>
            <a:r>
              <a:rPr lang="en-GB"/>
              <a:t> </a:t>
            </a:r>
          </a:p>
        </p:txBody>
      </p:sp>
      <p:sp>
        <p:nvSpPr>
          <p:cNvPr id="163" name="Rounded Rectangle 162">
            <a:extLst>
              <a:ext uri="{FF2B5EF4-FFF2-40B4-BE49-F238E27FC236}">
                <a16:creationId xmlns:a16="http://schemas.microsoft.com/office/drawing/2014/main" id="{035632EB-3401-7945-804F-C87F361E750A}"/>
              </a:ext>
            </a:extLst>
          </p:cNvPr>
          <p:cNvSpPr/>
          <p:nvPr userDrawn="1"/>
        </p:nvSpPr>
        <p:spPr>
          <a:xfrm>
            <a:off x="3540351" y="3291065"/>
            <a:ext cx="2459076" cy="1100643"/>
          </a:xfrm>
          <a:prstGeom prst="roundRect">
            <a:avLst>
              <a:gd name="adj" fmla="val 2957"/>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5" name="Picture Placeholder 7">
            <a:extLst>
              <a:ext uri="{FF2B5EF4-FFF2-40B4-BE49-F238E27FC236}">
                <a16:creationId xmlns:a16="http://schemas.microsoft.com/office/drawing/2014/main" id="{A453ECEA-3C11-C44D-8461-27B554F96455}"/>
              </a:ext>
            </a:extLst>
          </p:cNvPr>
          <p:cNvSpPr>
            <a:spLocks noGrp="1" noChangeAspect="1"/>
          </p:cNvSpPr>
          <p:nvPr>
            <p:ph type="pic" sz="quarter" idx="29" hasCustomPrompt="1"/>
          </p:nvPr>
        </p:nvSpPr>
        <p:spPr>
          <a:xfrm>
            <a:off x="3686226" y="3526946"/>
            <a:ext cx="573229" cy="573887"/>
          </a:xfrm>
          <a:prstGeom prst="ellipse">
            <a:avLst/>
          </a:prstGeom>
          <a:pattFill prst="pct90">
            <a:fgClr>
              <a:schemeClr val="bg2">
                <a:lumMod val="90000"/>
              </a:schemeClr>
            </a:fgClr>
            <a:bgClr>
              <a:schemeClr val="bg2">
                <a:lumMod val="90000"/>
              </a:schemeClr>
            </a:bgClr>
          </a:pattFill>
        </p:spPr>
        <p:txBody>
          <a:bodyPr/>
          <a:lstStyle>
            <a:lvl1pPr marL="0" indent="0">
              <a:buNone/>
              <a:defRPr/>
            </a:lvl1pPr>
          </a:lstStyle>
          <a:p>
            <a:r>
              <a:rPr lang="en-GB"/>
              <a:t> </a:t>
            </a:r>
          </a:p>
        </p:txBody>
      </p:sp>
      <p:sp>
        <p:nvSpPr>
          <p:cNvPr id="167" name="Rounded Rectangle 166">
            <a:extLst>
              <a:ext uri="{FF2B5EF4-FFF2-40B4-BE49-F238E27FC236}">
                <a16:creationId xmlns:a16="http://schemas.microsoft.com/office/drawing/2014/main" id="{FB241492-D117-F24D-983D-07A65CD94073}"/>
              </a:ext>
            </a:extLst>
          </p:cNvPr>
          <p:cNvSpPr/>
          <p:nvPr userDrawn="1"/>
        </p:nvSpPr>
        <p:spPr>
          <a:xfrm>
            <a:off x="6219543" y="3291065"/>
            <a:ext cx="2459076" cy="1100643"/>
          </a:xfrm>
          <a:prstGeom prst="roundRect">
            <a:avLst>
              <a:gd name="adj" fmla="val 2957"/>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9" name="Picture Placeholder 7">
            <a:extLst>
              <a:ext uri="{FF2B5EF4-FFF2-40B4-BE49-F238E27FC236}">
                <a16:creationId xmlns:a16="http://schemas.microsoft.com/office/drawing/2014/main" id="{19AE5579-9C7A-0343-9FDB-EE06B1D68E55}"/>
              </a:ext>
            </a:extLst>
          </p:cNvPr>
          <p:cNvSpPr>
            <a:spLocks noGrp="1" noChangeAspect="1"/>
          </p:cNvSpPr>
          <p:nvPr>
            <p:ph type="pic" sz="quarter" idx="32" hasCustomPrompt="1"/>
          </p:nvPr>
        </p:nvSpPr>
        <p:spPr>
          <a:xfrm>
            <a:off x="6365418" y="3526946"/>
            <a:ext cx="573229" cy="573887"/>
          </a:xfrm>
          <a:prstGeom prst="ellipse">
            <a:avLst/>
          </a:prstGeom>
          <a:pattFill prst="pct90">
            <a:fgClr>
              <a:schemeClr val="bg2">
                <a:lumMod val="90000"/>
              </a:schemeClr>
            </a:fgClr>
            <a:bgClr>
              <a:schemeClr val="bg2">
                <a:lumMod val="90000"/>
              </a:schemeClr>
            </a:bgClr>
          </a:pattFill>
        </p:spPr>
        <p:txBody>
          <a:bodyPr/>
          <a:lstStyle>
            <a:lvl1pPr marL="0" indent="0">
              <a:buNone/>
              <a:defRPr/>
            </a:lvl1pPr>
          </a:lstStyle>
          <a:p>
            <a:r>
              <a:rPr lang="en-GB"/>
              <a:t> </a:t>
            </a:r>
          </a:p>
        </p:txBody>
      </p:sp>
      <p:sp>
        <p:nvSpPr>
          <p:cNvPr id="171" name="Rounded Rectangle 170">
            <a:extLst>
              <a:ext uri="{FF2B5EF4-FFF2-40B4-BE49-F238E27FC236}">
                <a16:creationId xmlns:a16="http://schemas.microsoft.com/office/drawing/2014/main" id="{FEAFDE5A-D72E-A347-B6BB-6070E188AC9F}"/>
              </a:ext>
            </a:extLst>
          </p:cNvPr>
          <p:cNvSpPr/>
          <p:nvPr userDrawn="1"/>
        </p:nvSpPr>
        <p:spPr>
          <a:xfrm>
            <a:off x="8898735" y="3291065"/>
            <a:ext cx="2459076" cy="1100643"/>
          </a:xfrm>
          <a:prstGeom prst="roundRect">
            <a:avLst>
              <a:gd name="adj" fmla="val 2957"/>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3" name="Picture Placeholder 7">
            <a:extLst>
              <a:ext uri="{FF2B5EF4-FFF2-40B4-BE49-F238E27FC236}">
                <a16:creationId xmlns:a16="http://schemas.microsoft.com/office/drawing/2014/main" id="{7B79ED7B-6DDF-3D45-A208-06182757864A}"/>
              </a:ext>
            </a:extLst>
          </p:cNvPr>
          <p:cNvSpPr>
            <a:spLocks noGrp="1" noChangeAspect="1"/>
          </p:cNvSpPr>
          <p:nvPr>
            <p:ph type="pic" sz="quarter" idx="35" hasCustomPrompt="1"/>
          </p:nvPr>
        </p:nvSpPr>
        <p:spPr>
          <a:xfrm>
            <a:off x="9044610" y="3526946"/>
            <a:ext cx="573229" cy="573887"/>
          </a:xfrm>
          <a:prstGeom prst="ellipse">
            <a:avLst/>
          </a:prstGeom>
          <a:pattFill prst="pct90">
            <a:fgClr>
              <a:schemeClr val="bg2">
                <a:lumMod val="90000"/>
              </a:schemeClr>
            </a:fgClr>
            <a:bgClr>
              <a:schemeClr val="bg2">
                <a:lumMod val="90000"/>
              </a:schemeClr>
            </a:bgClr>
          </a:pattFill>
        </p:spPr>
        <p:txBody>
          <a:bodyPr/>
          <a:lstStyle>
            <a:lvl1pPr marL="0" indent="0">
              <a:buNone/>
              <a:defRPr/>
            </a:lvl1pPr>
          </a:lstStyle>
          <a:p>
            <a:r>
              <a:rPr lang="en-GB"/>
              <a:t> </a:t>
            </a:r>
          </a:p>
        </p:txBody>
      </p:sp>
      <p:sp>
        <p:nvSpPr>
          <p:cNvPr id="175" name="Rounded Rectangle 174">
            <a:extLst>
              <a:ext uri="{FF2B5EF4-FFF2-40B4-BE49-F238E27FC236}">
                <a16:creationId xmlns:a16="http://schemas.microsoft.com/office/drawing/2014/main" id="{93018691-E8A4-F64C-A820-1B6C8724FEDE}"/>
              </a:ext>
            </a:extLst>
          </p:cNvPr>
          <p:cNvSpPr/>
          <p:nvPr userDrawn="1"/>
        </p:nvSpPr>
        <p:spPr>
          <a:xfrm>
            <a:off x="852015" y="4607801"/>
            <a:ext cx="2459076" cy="1100643"/>
          </a:xfrm>
          <a:prstGeom prst="roundRect">
            <a:avLst>
              <a:gd name="adj" fmla="val 2957"/>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7" name="Picture Placeholder 7">
            <a:extLst>
              <a:ext uri="{FF2B5EF4-FFF2-40B4-BE49-F238E27FC236}">
                <a16:creationId xmlns:a16="http://schemas.microsoft.com/office/drawing/2014/main" id="{F577B890-E867-7F48-89DB-8695F3DACAAD}"/>
              </a:ext>
            </a:extLst>
          </p:cNvPr>
          <p:cNvSpPr>
            <a:spLocks noGrp="1" noChangeAspect="1"/>
          </p:cNvSpPr>
          <p:nvPr>
            <p:ph type="pic" sz="quarter" idx="38" hasCustomPrompt="1"/>
          </p:nvPr>
        </p:nvSpPr>
        <p:spPr>
          <a:xfrm>
            <a:off x="997890" y="4843682"/>
            <a:ext cx="573229" cy="573887"/>
          </a:xfrm>
          <a:prstGeom prst="ellipse">
            <a:avLst/>
          </a:prstGeom>
          <a:pattFill prst="pct90">
            <a:fgClr>
              <a:schemeClr val="bg2">
                <a:lumMod val="90000"/>
              </a:schemeClr>
            </a:fgClr>
            <a:bgClr>
              <a:schemeClr val="bg2">
                <a:lumMod val="90000"/>
              </a:schemeClr>
            </a:bgClr>
          </a:pattFill>
        </p:spPr>
        <p:txBody>
          <a:bodyPr/>
          <a:lstStyle>
            <a:lvl1pPr marL="0" indent="0">
              <a:buNone/>
              <a:defRPr/>
            </a:lvl1pPr>
          </a:lstStyle>
          <a:p>
            <a:r>
              <a:rPr lang="en-GB"/>
              <a:t> </a:t>
            </a:r>
          </a:p>
        </p:txBody>
      </p:sp>
      <p:sp>
        <p:nvSpPr>
          <p:cNvPr id="179" name="Rounded Rectangle 178">
            <a:extLst>
              <a:ext uri="{FF2B5EF4-FFF2-40B4-BE49-F238E27FC236}">
                <a16:creationId xmlns:a16="http://schemas.microsoft.com/office/drawing/2014/main" id="{8F3FAB93-4689-6A42-BC7A-981A039322ED}"/>
              </a:ext>
            </a:extLst>
          </p:cNvPr>
          <p:cNvSpPr/>
          <p:nvPr userDrawn="1"/>
        </p:nvSpPr>
        <p:spPr>
          <a:xfrm>
            <a:off x="3540351" y="4607801"/>
            <a:ext cx="2459076" cy="1100643"/>
          </a:xfrm>
          <a:prstGeom prst="roundRect">
            <a:avLst>
              <a:gd name="adj" fmla="val 2957"/>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1" name="Picture Placeholder 7">
            <a:extLst>
              <a:ext uri="{FF2B5EF4-FFF2-40B4-BE49-F238E27FC236}">
                <a16:creationId xmlns:a16="http://schemas.microsoft.com/office/drawing/2014/main" id="{D3D3CB1C-571A-5240-BD66-EA81825A5AD6}"/>
              </a:ext>
            </a:extLst>
          </p:cNvPr>
          <p:cNvSpPr>
            <a:spLocks noGrp="1" noChangeAspect="1"/>
          </p:cNvSpPr>
          <p:nvPr>
            <p:ph type="pic" sz="quarter" idx="41" hasCustomPrompt="1"/>
          </p:nvPr>
        </p:nvSpPr>
        <p:spPr>
          <a:xfrm>
            <a:off x="3686226" y="4843682"/>
            <a:ext cx="573229" cy="573887"/>
          </a:xfrm>
          <a:prstGeom prst="ellipse">
            <a:avLst/>
          </a:prstGeom>
          <a:pattFill prst="pct90">
            <a:fgClr>
              <a:schemeClr val="bg2">
                <a:lumMod val="90000"/>
              </a:schemeClr>
            </a:fgClr>
            <a:bgClr>
              <a:schemeClr val="bg2">
                <a:lumMod val="90000"/>
              </a:schemeClr>
            </a:bgClr>
          </a:pattFill>
        </p:spPr>
        <p:txBody>
          <a:bodyPr/>
          <a:lstStyle>
            <a:lvl1pPr marL="0" indent="0">
              <a:buNone/>
              <a:defRPr/>
            </a:lvl1pPr>
          </a:lstStyle>
          <a:p>
            <a:r>
              <a:rPr lang="en-GB"/>
              <a:t> </a:t>
            </a:r>
          </a:p>
        </p:txBody>
      </p:sp>
      <p:sp>
        <p:nvSpPr>
          <p:cNvPr id="183" name="Rounded Rectangle 182">
            <a:extLst>
              <a:ext uri="{FF2B5EF4-FFF2-40B4-BE49-F238E27FC236}">
                <a16:creationId xmlns:a16="http://schemas.microsoft.com/office/drawing/2014/main" id="{32D67FC3-1841-FE46-85B4-45F047F4B6BE}"/>
              </a:ext>
            </a:extLst>
          </p:cNvPr>
          <p:cNvSpPr/>
          <p:nvPr userDrawn="1"/>
        </p:nvSpPr>
        <p:spPr>
          <a:xfrm>
            <a:off x="6219543" y="4607801"/>
            <a:ext cx="2459076" cy="1100643"/>
          </a:xfrm>
          <a:prstGeom prst="roundRect">
            <a:avLst>
              <a:gd name="adj" fmla="val 2957"/>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5" name="Picture Placeholder 7">
            <a:extLst>
              <a:ext uri="{FF2B5EF4-FFF2-40B4-BE49-F238E27FC236}">
                <a16:creationId xmlns:a16="http://schemas.microsoft.com/office/drawing/2014/main" id="{014587C4-D6B8-3E40-A76F-3C7A1EDE689B}"/>
              </a:ext>
            </a:extLst>
          </p:cNvPr>
          <p:cNvSpPr>
            <a:spLocks noGrp="1" noChangeAspect="1"/>
          </p:cNvSpPr>
          <p:nvPr>
            <p:ph type="pic" sz="quarter" idx="44" hasCustomPrompt="1"/>
          </p:nvPr>
        </p:nvSpPr>
        <p:spPr>
          <a:xfrm>
            <a:off x="6365418" y="4843682"/>
            <a:ext cx="573229" cy="573887"/>
          </a:xfrm>
          <a:prstGeom prst="ellipse">
            <a:avLst/>
          </a:prstGeom>
          <a:pattFill prst="pct90">
            <a:fgClr>
              <a:schemeClr val="bg2">
                <a:lumMod val="90000"/>
              </a:schemeClr>
            </a:fgClr>
            <a:bgClr>
              <a:schemeClr val="bg2">
                <a:lumMod val="90000"/>
              </a:schemeClr>
            </a:bgClr>
          </a:pattFill>
        </p:spPr>
        <p:txBody>
          <a:bodyPr/>
          <a:lstStyle>
            <a:lvl1pPr marL="0" indent="0">
              <a:buNone/>
              <a:defRPr/>
            </a:lvl1pPr>
          </a:lstStyle>
          <a:p>
            <a:r>
              <a:rPr lang="en-GB"/>
              <a:t> </a:t>
            </a:r>
          </a:p>
        </p:txBody>
      </p:sp>
      <p:sp>
        <p:nvSpPr>
          <p:cNvPr id="189" name="Picture Placeholder 7">
            <a:extLst>
              <a:ext uri="{FF2B5EF4-FFF2-40B4-BE49-F238E27FC236}">
                <a16:creationId xmlns:a16="http://schemas.microsoft.com/office/drawing/2014/main" id="{365F55A2-B76E-C74B-8E7C-5BA18E39F54A}"/>
              </a:ext>
            </a:extLst>
          </p:cNvPr>
          <p:cNvSpPr>
            <a:spLocks noGrp="1" noChangeAspect="1"/>
          </p:cNvSpPr>
          <p:nvPr>
            <p:ph type="pic" sz="quarter" idx="47" hasCustomPrompt="1"/>
          </p:nvPr>
        </p:nvSpPr>
        <p:spPr>
          <a:xfrm>
            <a:off x="9044610" y="4843682"/>
            <a:ext cx="573229" cy="573887"/>
          </a:xfrm>
          <a:prstGeom prst="ellipse">
            <a:avLst/>
          </a:prstGeom>
          <a:pattFill prst="pct90">
            <a:fgClr>
              <a:schemeClr val="bg2">
                <a:lumMod val="90000"/>
              </a:schemeClr>
            </a:fgClr>
            <a:bgClr>
              <a:schemeClr val="bg2">
                <a:lumMod val="90000"/>
              </a:schemeClr>
            </a:bgClr>
          </a:pattFill>
        </p:spPr>
        <p:txBody>
          <a:bodyPr/>
          <a:lstStyle>
            <a:lvl1pPr marL="0" indent="0">
              <a:buNone/>
              <a:defRPr/>
            </a:lvl1pPr>
          </a:lstStyle>
          <a:p>
            <a:r>
              <a:rPr lang="en-GB"/>
              <a:t> </a:t>
            </a:r>
          </a:p>
        </p:txBody>
      </p:sp>
      <p:sp>
        <p:nvSpPr>
          <p:cNvPr id="191" name="Content Placeholder 2">
            <a:extLst>
              <a:ext uri="{FF2B5EF4-FFF2-40B4-BE49-F238E27FC236}">
                <a16:creationId xmlns:a16="http://schemas.microsoft.com/office/drawing/2014/main" id="{05FBF644-A9D8-214D-863D-0D3CB2DB951F}"/>
              </a:ext>
            </a:extLst>
          </p:cNvPr>
          <p:cNvSpPr>
            <a:spLocks noGrp="1"/>
          </p:cNvSpPr>
          <p:nvPr>
            <p:ph sz="half" idx="49" hasCustomPrompt="1"/>
          </p:nvPr>
        </p:nvSpPr>
        <p:spPr>
          <a:xfrm>
            <a:off x="1770360" y="2255675"/>
            <a:ext cx="1302024" cy="328103"/>
          </a:xfrm>
        </p:spPr>
        <p:txBody>
          <a:bodyPr wrap="square">
            <a:spAutoFit/>
          </a:bodyPr>
          <a:lstStyle>
            <a:lvl1pPr marL="0" indent="0">
              <a:lnSpc>
                <a:spcPct val="110000"/>
              </a:lnSpc>
              <a:spcBef>
                <a:spcPts val="0"/>
              </a:spcBef>
              <a:spcAft>
                <a:spcPts val="0"/>
              </a:spcAft>
              <a:buNone/>
              <a:defRPr sz="1000">
                <a:latin typeface="Krona One" panose="02010605030500060004" pitchFamily="2" charset="77"/>
              </a:defRPr>
            </a:lvl1pPr>
            <a:lvl2pPr marL="180000" indent="0">
              <a:buNone/>
              <a:defRPr sz="1500"/>
            </a:lvl2pPr>
            <a:lvl3pPr marL="360000" indent="0">
              <a:buNone/>
              <a:defRPr sz="1500"/>
            </a:lvl3pPr>
            <a:lvl4pPr marL="540000" indent="0">
              <a:buNone/>
              <a:defRPr sz="1500"/>
            </a:lvl4pPr>
            <a:lvl5pPr marL="720000" indent="0">
              <a:buNone/>
              <a:defRPr sz="1500"/>
            </a:lvl5pPr>
          </a:lstStyle>
          <a:p>
            <a:pPr lvl="0"/>
            <a:r>
              <a:rPr lang="en-GB"/>
              <a:t>Etunimi Sukunimi</a:t>
            </a:r>
          </a:p>
        </p:txBody>
      </p:sp>
      <p:sp>
        <p:nvSpPr>
          <p:cNvPr id="194" name="Content Placeholder 2">
            <a:extLst>
              <a:ext uri="{FF2B5EF4-FFF2-40B4-BE49-F238E27FC236}">
                <a16:creationId xmlns:a16="http://schemas.microsoft.com/office/drawing/2014/main" id="{EE60A4D7-4A30-E444-BB45-6FBB15CA0A49}"/>
              </a:ext>
            </a:extLst>
          </p:cNvPr>
          <p:cNvSpPr>
            <a:spLocks noGrp="1"/>
          </p:cNvSpPr>
          <p:nvPr>
            <p:ph sz="half" idx="50" hasCustomPrompt="1"/>
          </p:nvPr>
        </p:nvSpPr>
        <p:spPr>
          <a:xfrm>
            <a:off x="4458696" y="2671403"/>
            <a:ext cx="1302024" cy="164469"/>
          </a:xfrm>
        </p:spPr>
        <p:txBody>
          <a:bodyPr wrap="square">
            <a:spAutoFit/>
          </a:bodyPr>
          <a:lstStyle>
            <a:lvl1pPr marL="0" indent="0">
              <a:lnSpc>
                <a:spcPct val="120000"/>
              </a:lnSpc>
              <a:spcBef>
                <a:spcPts val="0"/>
              </a:spcBef>
              <a:spcAft>
                <a:spcPts val="0"/>
              </a:spcAft>
              <a:buNone/>
              <a:defRPr sz="1000"/>
            </a:lvl1pPr>
            <a:lvl2pPr marL="180000" indent="0">
              <a:buNone/>
              <a:defRPr sz="1500"/>
            </a:lvl2pPr>
            <a:lvl3pPr marL="360000" indent="0">
              <a:buNone/>
              <a:defRPr sz="1500"/>
            </a:lvl3pPr>
            <a:lvl4pPr marL="540000" indent="0">
              <a:buNone/>
              <a:defRPr sz="1500"/>
            </a:lvl4pPr>
            <a:lvl5pPr marL="720000" indent="0">
              <a:buNone/>
              <a:defRPr sz="1500"/>
            </a:lvl5pPr>
          </a:lstStyle>
          <a:p>
            <a:pPr lvl="0"/>
            <a:r>
              <a:rPr lang="en-GB"/>
              <a:t>titteli</a:t>
            </a:r>
          </a:p>
        </p:txBody>
      </p:sp>
      <p:sp>
        <p:nvSpPr>
          <p:cNvPr id="195" name="Content Placeholder 2">
            <a:extLst>
              <a:ext uri="{FF2B5EF4-FFF2-40B4-BE49-F238E27FC236}">
                <a16:creationId xmlns:a16="http://schemas.microsoft.com/office/drawing/2014/main" id="{B37F1788-868D-B249-926D-5D0BD1DED6E9}"/>
              </a:ext>
            </a:extLst>
          </p:cNvPr>
          <p:cNvSpPr>
            <a:spLocks noGrp="1"/>
          </p:cNvSpPr>
          <p:nvPr>
            <p:ph sz="half" idx="51" hasCustomPrompt="1"/>
          </p:nvPr>
        </p:nvSpPr>
        <p:spPr>
          <a:xfrm>
            <a:off x="4458696" y="2255675"/>
            <a:ext cx="1302024" cy="328103"/>
          </a:xfrm>
        </p:spPr>
        <p:txBody>
          <a:bodyPr wrap="square">
            <a:spAutoFit/>
          </a:bodyPr>
          <a:lstStyle>
            <a:lvl1pPr marL="0" indent="0">
              <a:lnSpc>
                <a:spcPct val="110000"/>
              </a:lnSpc>
              <a:spcBef>
                <a:spcPts val="0"/>
              </a:spcBef>
              <a:spcAft>
                <a:spcPts val="0"/>
              </a:spcAft>
              <a:buNone/>
              <a:defRPr sz="1000">
                <a:latin typeface="Krona One" panose="02010605030500060004" pitchFamily="2" charset="77"/>
              </a:defRPr>
            </a:lvl1pPr>
            <a:lvl2pPr marL="180000" indent="0">
              <a:buNone/>
              <a:defRPr sz="1500"/>
            </a:lvl2pPr>
            <a:lvl3pPr marL="360000" indent="0">
              <a:buNone/>
              <a:defRPr sz="1500"/>
            </a:lvl3pPr>
            <a:lvl4pPr marL="540000" indent="0">
              <a:buNone/>
              <a:defRPr sz="1500"/>
            </a:lvl4pPr>
            <a:lvl5pPr marL="720000" indent="0">
              <a:buNone/>
              <a:defRPr sz="1500"/>
            </a:lvl5pPr>
          </a:lstStyle>
          <a:p>
            <a:pPr lvl="0"/>
            <a:r>
              <a:rPr lang="en-GB"/>
              <a:t>Etunimi Sukunimi</a:t>
            </a:r>
          </a:p>
        </p:txBody>
      </p:sp>
      <p:sp>
        <p:nvSpPr>
          <p:cNvPr id="200" name="Content Placeholder 2">
            <a:extLst>
              <a:ext uri="{FF2B5EF4-FFF2-40B4-BE49-F238E27FC236}">
                <a16:creationId xmlns:a16="http://schemas.microsoft.com/office/drawing/2014/main" id="{6F397B53-39A2-D64B-8F73-8958EB6299B1}"/>
              </a:ext>
            </a:extLst>
          </p:cNvPr>
          <p:cNvSpPr>
            <a:spLocks noGrp="1"/>
          </p:cNvSpPr>
          <p:nvPr>
            <p:ph sz="half" idx="52" hasCustomPrompt="1"/>
          </p:nvPr>
        </p:nvSpPr>
        <p:spPr>
          <a:xfrm>
            <a:off x="7128744" y="2671403"/>
            <a:ext cx="1302024" cy="164469"/>
          </a:xfrm>
        </p:spPr>
        <p:txBody>
          <a:bodyPr wrap="square">
            <a:spAutoFit/>
          </a:bodyPr>
          <a:lstStyle>
            <a:lvl1pPr marL="0" indent="0">
              <a:lnSpc>
                <a:spcPct val="120000"/>
              </a:lnSpc>
              <a:spcBef>
                <a:spcPts val="0"/>
              </a:spcBef>
              <a:spcAft>
                <a:spcPts val="0"/>
              </a:spcAft>
              <a:buNone/>
              <a:defRPr sz="1000"/>
            </a:lvl1pPr>
            <a:lvl2pPr marL="180000" indent="0">
              <a:buNone/>
              <a:defRPr sz="1500"/>
            </a:lvl2pPr>
            <a:lvl3pPr marL="360000" indent="0">
              <a:buNone/>
              <a:defRPr sz="1500"/>
            </a:lvl3pPr>
            <a:lvl4pPr marL="540000" indent="0">
              <a:buNone/>
              <a:defRPr sz="1500"/>
            </a:lvl4pPr>
            <a:lvl5pPr marL="720000" indent="0">
              <a:buNone/>
              <a:defRPr sz="1500"/>
            </a:lvl5pPr>
          </a:lstStyle>
          <a:p>
            <a:pPr lvl="0"/>
            <a:r>
              <a:rPr lang="en-GB"/>
              <a:t>titteli</a:t>
            </a:r>
          </a:p>
        </p:txBody>
      </p:sp>
      <p:sp>
        <p:nvSpPr>
          <p:cNvPr id="201" name="Content Placeholder 2">
            <a:extLst>
              <a:ext uri="{FF2B5EF4-FFF2-40B4-BE49-F238E27FC236}">
                <a16:creationId xmlns:a16="http://schemas.microsoft.com/office/drawing/2014/main" id="{F14995DC-3C51-0C4D-AFB5-89866BB69176}"/>
              </a:ext>
            </a:extLst>
          </p:cNvPr>
          <p:cNvSpPr>
            <a:spLocks noGrp="1"/>
          </p:cNvSpPr>
          <p:nvPr>
            <p:ph sz="half" idx="53" hasCustomPrompt="1"/>
          </p:nvPr>
        </p:nvSpPr>
        <p:spPr>
          <a:xfrm>
            <a:off x="7128744" y="2255675"/>
            <a:ext cx="1302024" cy="328103"/>
          </a:xfrm>
        </p:spPr>
        <p:txBody>
          <a:bodyPr wrap="square">
            <a:spAutoFit/>
          </a:bodyPr>
          <a:lstStyle>
            <a:lvl1pPr marL="0" indent="0">
              <a:lnSpc>
                <a:spcPct val="110000"/>
              </a:lnSpc>
              <a:spcBef>
                <a:spcPts val="0"/>
              </a:spcBef>
              <a:spcAft>
                <a:spcPts val="0"/>
              </a:spcAft>
              <a:buNone/>
              <a:defRPr sz="1000">
                <a:latin typeface="Krona One" panose="02010605030500060004" pitchFamily="2" charset="77"/>
              </a:defRPr>
            </a:lvl1pPr>
            <a:lvl2pPr marL="180000" indent="0">
              <a:buNone/>
              <a:defRPr sz="1500"/>
            </a:lvl2pPr>
            <a:lvl3pPr marL="360000" indent="0">
              <a:buNone/>
              <a:defRPr sz="1500"/>
            </a:lvl3pPr>
            <a:lvl4pPr marL="540000" indent="0">
              <a:buNone/>
              <a:defRPr sz="1500"/>
            </a:lvl4pPr>
            <a:lvl5pPr marL="720000" indent="0">
              <a:buNone/>
              <a:defRPr sz="1500"/>
            </a:lvl5pPr>
          </a:lstStyle>
          <a:p>
            <a:pPr lvl="0"/>
            <a:r>
              <a:rPr lang="en-GB"/>
              <a:t>Etunimi Sukunimi</a:t>
            </a:r>
          </a:p>
        </p:txBody>
      </p:sp>
      <p:sp>
        <p:nvSpPr>
          <p:cNvPr id="202" name="Content Placeholder 2">
            <a:extLst>
              <a:ext uri="{FF2B5EF4-FFF2-40B4-BE49-F238E27FC236}">
                <a16:creationId xmlns:a16="http://schemas.microsoft.com/office/drawing/2014/main" id="{B8E33DEA-8C93-DB4D-9A44-130D3594C22C}"/>
              </a:ext>
            </a:extLst>
          </p:cNvPr>
          <p:cNvSpPr>
            <a:spLocks noGrp="1"/>
          </p:cNvSpPr>
          <p:nvPr>
            <p:ph sz="half" idx="54" hasCustomPrompt="1"/>
          </p:nvPr>
        </p:nvSpPr>
        <p:spPr>
          <a:xfrm>
            <a:off x="9807936" y="2671403"/>
            <a:ext cx="1302024" cy="164469"/>
          </a:xfrm>
        </p:spPr>
        <p:txBody>
          <a:bodyPr wrap="square">
            <a:spAutoFit/>
          </a:bodyPr>
          <a:lstStyle>
            <a:lvl1pPr marL="0" indent="0">
              <a:lnSpc>
                <a:spcPct val="120000"/>
              </a:lnSpc>
              <a:buNone/>
              <a:defRPr sz="1000"/>
            </a:lvl1pPr>
            <a:lvl2pPr marL="180000" indent="0">
              <a:buNone/>
              <a:defRPr sz="1500"/>
            </a:lvl2pPr>
            <a:lvl3pPr marL="360000" indent="0">
              <a:buNone/>
              <a:defRPr sz="1500"/>
            </a:lvl3pPr>
            <a:lvl4pPr marL="540000" indent="0">
              <a:buNone/>
              <a:defRPr sz="1500"/>
            </a:lvl4pPr>
            <a:lvl5pPr marL="720000" indent="0">
              <a:buNone/>
              <a:defRPr sz="1500"/>
            </a:lvl5pPr>
          </a:lstStyle>
          <a:p>
            <a:pPr lvl="0"/>
            <a:r>
              <a:rPr lang="en-GB"/>
              <a:t>titteli</a:t>
            </a:r>
          </a:p>
        </p:txBody>
      </p:sp>
      <p:sp>
        <p:nvSpPr>
          <p:cNvPr id="203" name="Content Placeholder 2">
            <a:extLst>
              <a:ext uri="{FF2B5EF4-FFF2-40B4-BE49-F238E27FC236}">
                <a16:creationId xmlns:a16="http://schemas.microsoft.com/office/drawing/2014/main" id="{6541D3C6-5D3F-A54B-A9C0-5402001E0E32}"/>
              </a:ext>
            </a:extLst>
          </p:cNvPr>
          <p:cNvSpPr>
            <a:spLocks noGrp="1"/>
          </p:cNvSpPr>
          <p:nvPr>
            <p:ph sz="half" idx="55" hasCustomPrompt="1"/>
          </p:nvPr>
        </p:nvSpPr>
        <p:spPr>
          <a:xfrm>
            <a:off x="9807936" y="2255675"/>
            <a:ext cx="1302024" cy="328103"/>
          </a:xfrm>
        </p:spPr>
        <p:txBody>
          <a:bodyPr wrap="square">
            <a:spAutoFit/>
          </a:bodyPr>
          <a:lstStyle>
            <a:lvl1pPr marL="0" indent="0">
              <a:lnSpc>
                <a:spcPct val="110000"/>
              </a:lnSpc>
              <a:spcBef>
                <a:spcPts val="0"/>
              </a:spcBef>
              <a:spcAft>
                <a:spcPts val="0"/>
              </a:spcAft>
              <a:buNone/>
              <a:defRPr sz="1000">
                <a:latin typeface="Krona One" panose="02010605030500060004" pitchFamily="2" charset="77"/>
              </a:defRPr>
            </a:lvl1pPr>
            <a:lvl2pPr marL="180000" indent="0">
              <a:buNone/>
              <a:defRPr sz="1500"/>
            </a:lvl2pPr>
            <a:lvl3pPr marL="360000" indent="0">
              <a:buNone/>
              <a:defRPr sz="1500"/>
            </a:lvl3pPr>
            <a:lvl4pPr marL="540000" indent="0">
              <a:buNone/>
              <a:defRPr sz="1500"/>
            </a:lvl4pPr>
            <a:lvl5pPr marL="720000" indent="0">
              <a:buNone/>
              <a:defRPr sz="1500"/>
            </a:lvl5pPr>
          </a:lstStyle>
          <a:p>
            <a:pPr lvl="0"/>
            <a:r>
              <a:rPr lang="en-GB"/>
              <a:t>Etunimi Sukunimi</a:t>
            </a:r>
          </a:p>
        </p:txBody>
      </p:sp>
      <p:sp>
        <p:nvSpPr>
          <p:cNvPr id="212" name="Content Placeholder 2">
            <a:extLst>
              <a:ext uri="{FF2B5EF4-FFF2-40B4-BE49-F238E27FC236}">
                <a16:creationId xmlns:a16="http://schemas.microsoft.com/office/drawing/2014/main" id="{16A7A1FC-D047-0649-B2EF-876504352706}"/>
              </a:ext>
            </a:extLst>
          </p:cNvPr>
          <p:cNvSpPr>
            <a:spLocks noGrp="1"/>
          </p:cNvSpPr>
          <p:nvPr>
            <p:ph sz="half" idx="56" hasCustomPrompt="1"/>
          </p:nvPr>
        </p:nvSpPr>
        <p:spPr>
          <a:xfrm>
            <a:off x="1770360" y="3951563"/>
            <a:ext cx="1302024" cy="164469"/>
          </a:xfrm>
        </p:spPr>
        <p:txBody>
          <a:bodyPr wrap="square">
            <a:spAutoFit/>
          </a:bodyPr>
          <a:lstStyle>
            <a:lvl1pPr marL="0" indent="0">
              <a:lnSpc>
                <a:spcPct val="120000"/>
              </a:lnSpc>
              <a:spcBef>
                <a:spcPts val="0"/>
              </a:spcBef>
              <a:spcAft>
                <a:spcPts val="0"/>
              </a:spcAft>
              <a:buNone/>
              <a:defRPr sz="1000"/>
            </a:lvl1pPr>
            <a:lvl2pPr marL="180000" indent="0">
              <a:buNone/>
              <a:defRPr sz="1500"/>
            </a:lvl2pPr>
            <a:lvl3pPr marL="360000" indent="0">
              <a:buNone/>
              <a:defRPr sz="1500"/>
            </a:lvl3pPr>
            <a:lvl4pPr marL="540000" indent="0">
              <a:buNone/>
              <a:defRPr sz="1500"/>
            </a:lvl4pPr>
            <a:lvl5pPr marL="720000" indent="0">
              <a:buNone/>
              <a:defRPr sz="1500"/>
            </a:lvl5pPr>
          </a:lstStyle>
          <a:p>
            <a:pPr lvl="0"/>
            <a:r>
              <a:rPr lang="en-GB"/>
              <a:t>titteli</a:t>
            </a:r>
          </a:p>
        </p:txBody>
      </p:sp>
      <p:sp>
        <p:nvSpPr>
          <p:cNvPr id="213" name="Content Placeholder 2">
            <a:extLst>
              <a:ext uri="{FF2B5EF4-FFF2-40B4-BE49-F238E27FC236}">
                <a16:creationId xmlns:a16="http://schemas.microsoft.com/office/drawing/2014/main" id="{50040E7F-BF93-5A43-9FBB-C4CA1AD1892F}"/>
              </a:ext>
            </a:extLst>
          </p:cNvPr>
          <p:cNvSpPr>
            <a:spLocks noGrp="1"/>
          </p:cNvSpPr>
          <p:nvPr>
            <p:ph sz="half" idx="57" hasCustomPrompt="1"/>
          </p:nvPr>
        </p:nvSpPr>
        <p:spPr>
          <a:xfrm>
            <a:off x="1770360" y="3535835"/>
            <a:ext cx="1302024" cy="328103"/>
          </a:xfrm>
        </p:spPr>
        <p:txBody>
          <a:bodyPr wrap="square">
            <a:spAutoFit/>
          </a:bodyPr>
          <a:lstStyle>
            <a:lvl1pPr marL="0" indent="0">
              <a:lnSpc>
                <a:spcPct val="110000"/>
              </a:lnSpc>
              <a:spcBef>
                <a:spcPts val="0"/>
              </a:spcBef>
              <a:spcAft>
                <a:spcPts val="0"/>
              </a:spcAft>
              <a:buNone/>
              <a:defRPr sz="1000">
                <a:latin typeface="Krona One" panose="02010605030500060004" pitchFamily="2" charset="77"/>
              </a:defRPr>
            </a:lvl1pPr>
            <a:lvl2pPr marL="180000" indent="0">
              <a:buNone/>
              <a:defRPr sz="1500"/>
            </a:lvl2pPr>
            <a:lvl3pPr marL="360000" indent="0">
              <a:buNone/>
              <a:defRPr sz="1500"/>
            </a:lvl3pPr>
            <a:lvl4pPr marL="540000" indent="0">
              <a:buNone/>
              <a:defRPr sz="1500"/>
            </a:lvl4pPr>
            <a:lvl5pPr marL="720000" indent="0">
              <a:buNone/>
              <a:defRPr sz="1500"/>
            </a:lvl5pPr>
          </a:lstStyle>
          <a:p>
            <a:pPr lvl="0"/>
            <a:r>
              <a:rPr lang="en-GB"/>
              <a:t>Etunimi Sukunimi</a:t>
            </a:r>
          </a:p>
        </p:txBody>
      </p:sp>
      <p:sp>
        <p:nvSpPr>
          <p:cNvPr id="214" name="Content Placeholder 2">
            <a:extLst>
              <a:ext uri="{FF2B5EF4-FFF2-40B4-BE49-F238E27FC236}">
                <a16:creationId xmlns:a16="http://schemas.microsoft.com/office/drawing/2014/main" id="{9947FB7B-0F4E-BB45-942E-505DFB5E57A8}"/>
              </a:ext>
            </a:extLst>
          </p:cNvPr>
          <p:cNvSpPr>
            <a:spLocks noGrp="1"/>
          </p:cNvSpPr>
          <p:nvPr>
            <p:ph sz="half" idx="58" hasCustomPrompt="1"/>
          </p:nvPr>
        </p:nvSpPr>
        <p:spPr>
          <a:xfrm>
            <a:off x="4458696" y="3951563"/>
            <a:ext cx="1302024" cy="164469"/>
          </a:xfrm>
        </p:spPr>
        <p:txBody>
          <a:bodyPr wrap="square">
            <a:spAutoFit/>
          </a:bodyPr>
          <a:lstStyle>
            <a:lvl1pPr marL="0" indent="0">
              <a:lnSpc>
                <a:spcPct val="120000"/>
              </a:lnSpc>
              <a:spcBef>
                <a:spcPts val="0"/>
              </a:spcBef>
              <a:spcAft>
                <a:spcPts val="0"/>
              </a:spcAft>
              <a:buNone/>
              <a:defRPr sz="1000"/>
            </a:lvl1pPr>
            <a:lvl2pPr marL="180000" indent="0">
              <a:buNone/>
              <a:defRPr sz="1500"/>
            </a:lvl2pPr>
            <a:lvl3pPr marL="360000" indent="0">
              <a:buNone/>
              <a:defRPr sz="1500"/>
            </a:lvl3pPr>
            <a:lvl4pPr marL="540000" indent="0">
              <a:buNone/>
              <a:defRPr sz="1500"/>
            </a:lvl4pPr>
            <a:lvl5pPr marL="720000" indent="0">
              <a:buNone/>
              <a:defRPr sz="1500"/>
            </a:lvl5pPr>
          </a:lstStyle>
          <a:p>
            <a:pPr lvl="0"/>
            <a:r>
              <a:rPr lang="en-GB"/>
              <a:t>titteli</a:t>
            </a:r>
          </a:p>
        </p:txBody>
      </p:sp>
      <p:sp>
        <p:nvSpPr>
          <p:cNvPr id="215" name="Content Placeholder 2">
            <a:extLst>
              <a:ext uri="{FF2B5EF4-FFF2-40B4-BE49-F238E27FC236}">
                <a16:creationId xmlns:a16="http://schemas.microsoft.com/office/drawing/2014/main" id="{E84A1FE4-AB19-C742-8300-E344C8E4162F}"/>
              </a:ext>
            </a:extLst>
          </p:cNvPr>
          <p:cNvSpPr>
            <a:spLocks noGrp="1"/>
          </p:cNvSpPr>
          <p:nvPr>
            <p:ph sz="half" idx="59" hasCustomPrompt="1"/>
          </p:nvPr>
        </p:nvSpPr>
        <p:spPr>
          <a:xfrm>
            <a:off x="4458696" y="3535835"/>
            <a:ext cx="1302024" cy="328103"/>
          </a:xfrm>
        </p:spPr>
        <p:txBody>
          <a:bodyPr wrap="square">
            <a:spAutoFit/>
          </a:bodyPr>
          <a:lstStyle>
            <a:lvl1pPr marL="0" indent="0">
              <a:lnSpc>
                <a:spcPct val="110000"/>
              </a:lnSpc>
              <a:spcBef>
                <a:spcPts val="0"/>
              </a:spcBef>
              <a:spcAft>
                <a:spcPts val="0"/>
              </a:spcAft>
              <a:buNone/>
              <a:defRPr sz="1000">
                <a:latin typeface="Krona One" panose="02010605030500060004" pitchFamily="2" charset="77"/>
              </a:defRPr>
            </a:lvl1pPr>
            <a:lvl2pPr marL="180000" indent="0">
              <a:buNone/>
              <a:defRPr sz="1500"/>
            </a:lvl2pPr>
            <a:lvl3pPr marL="360000" indent="0">
              <a:buNone/>
              <a:defRPr sz="1500"/>
            </a:lvl3pPr>
            <a:lvl4pPr marL="540000" indent="0">
              <a:buNone/>
              <a:defRPr sz="1500"/>
            </a:lvl4pPr>
            <a:lvl5pPr marL="720000" indent="0">
              <a:buNone/>
              <a:defRPr sz="1500"/>
            </a:lvl5pPr>
          </a:lstStyle>
          <a:p>
            <a:pPr lvl="0"/>
            <a:r>
              <a:rPr lang="en-GB"/>
              <a:t>Etunimi Sukunimi</a:t>
            </a:r>
          </a:p>
        </p:txBody>
      </p:sp>
      <p:sp>
        <p:nvSpPr>
          <p:cNvPr id="216" name="Content Placeholder 2">
            <a:extLst>
              <a:ext uri="{FF2B5EF4-FFF2-40B4-BE49-F238E27FC236}">
                <a16:creationId xmlns:a16="http://schemas.microsoft.com/office/drawing/2014/main" id="{5608E548-0643-F949-BDAC-FB68DEBA99D6}"/>
              </a:ext>
            </a:extLst>
          </p:cNvPr>
          <p:cNvSpPr>
            <a:spLocks noGrp="1"/>
          </p:cNvSpPr>
          <p:nvPr>
            <p:ph sz="half" idx="60" hasCustomPrompt="1"/>
          </p:nvPr>
        </p:nvSpPr>
        <p:spPr>
          <a:xfrm>
            <a:off x="7128744" y="3951563"/>
            <a:ext cx="1302024" cy="164469"/>
          </a:xfrm>
        </p:spPr>
        <p:txBody>
          <a:bodyPr wrap="square">
            <a:spAutoFit/>
          </a:bodyPr>
          <a:lstStyle>
            <a:lvl1pPr marL="0" indent="0">
              <a:lnSpc>
                <a:spcPct val="120000"/>
              </a:lnSpc>
              <a:spcBef>
                <a:spcPts val="0"/>
              </a:spcBef>
              <a:spcAft>
                <a:spcPts val="0"/>
              </a:spcAft>
              <a:buNone/>
              <a:defRPr sz="1000"/>
            </a:lvl1pPr>
            <a:lvl2pPr marL="180000" indent="0">
              <a:buNone/>
              <a:defRPr sz="1500"/>
            </a:lvl2pPr>
            <a:lvl3pPr marL="360000" indent="0">
              <a:buNone/>
              <a:defRPr sz="1500"/>
            </a:lvl3pPr>
            <a:lvl4pPr marL="540000" indent="0">
              <a:buNone/>
              <a:defRPr sz="1500"/>
            </a:lvl4pPr>
            <a:lvl5pPr marL="720000" indent="0">
              <a:buNone/>
              <a:defRPr sz="1500"/>
            </a:lvl5pPr>
          </a:lstStyle>
          <a:p>
            <a:pPr lvl="0"/>
            <a:r>
              <a:rPr lang="en-GB"/>
              <a:t>titteli</a:t>
            </a:r>
          </a:p>
        </p:txBody>
      </p:sp>
      <p:sp>
        <p:nvSpPr>
          <p:cNvPr id="217" name="Content Placeholder 2">
            <a:extLst>
              <a:ext uri="{FF2B5EF4-FFF2-40B4-BE49-F238E27FC236}">
                <a16:creationId xmlns:a16="http://schemas.microsoft.com/office/drawing/2014/main" id="{D60B612A-69B8-364C-80C0-9024F014A4B9}"/>
              </a:ext>
            </a:extLst>
          </p:cNvPr>
          <p:cNvSpPr>
            <a:spLocks noGrp="1"/>
          </p:cNvSpPr>
          <p:nvPr>
            <p:ph sz="half" idx="61" hasCustomPrompt="1"/>
          </p:nvPr>
        </p:nvSpPr>
        <p:spPr>
          <a:xfrm>
            <a:off x="7128744" y="3535835"/>
            <a:ext cx="1302024" cy="328103"/>
          </a:xfrm>
        </p:spPr>
        <p:txBody>
          <a:bodyPr wrap="square">
            <a:spAutoFit/>
          </a:bodyPr>
          <a:lstStyle>
            <a:lvl1pPr marL="0" indent="0">
              <a:lnSpc>
                <a:spcPct val="110000"/>
              </a:lnSpc>
              <a:spcBef>
                <a:spcPts val="0"/>
              </a:spcBef>
              <a:spcAft>
                <a:spcPts val="0"/>
              </a:spcAft>
              <a:buNone/>
              <a:defRPr sz="1000">
                <a:latin typeface="Krona One" panose="02010605030500060004" pitchFamily="2" charset="77"/>
              </a:defRPr>
            </a:lvl1pPr>
            <a:lvl2pPr marL="180000" indent="0">
              <a:buNone/>
              <a:defRPr sz="1500"/>
            </a:lvl2pPr>
            <a:lvl3pPr marL="360000" indent="0">
              <a:buNone/>
              <a:defRPr sz="1500"/>
            </a:lvl3pPr>
            <a:lvl4pPr marL="540000" indent="0">
              <a:buNone/>
              <a:defRPr sz="1500"/>
            </a:lvl4pPr>
            <a:lvl5pPr marL="720000" indent="0">
              <a:buNone/>
              <a:defRPr sz="1500"/>
            </a:lvl5pPr>
          </a:lstStyle>
          <a:p>
            <a:pPr lvl="0"/>
            <a:r>
              <a:rPr lang="en-GB"/>
              <a:t>Etunimi Sukunimi</a:t>
            </a:r>
          </a:p>
        </p:txBody>
      </p:sp>
      <p:sp>
        <p:nvSpPr>
          <p:cNvPr id="218" name="Content Placeholder 2">
            <a:extLst>
              <a:ext uri="{FF2B5EF4-FFF2-40B4-BE49-F238E27FC236}">
                <a16:creationId xmlns:a16="http://schemas.microsoft.com/office/drawing/2014/main" id="{764BD4C9-3FFE-0C4E-899B-E0A87514BE73}"/>
              </a:ext>
            </a:extLst>
          </p:cNvPr>
          <p:cNvSpPr>
            <a:spLocks noGrp="1"/>
          </p:cNvSpPr>
          <p:nvPr>
            <p:ph sz="half" idx="62" hasCustomPrompt="1"/>
          </p:nvPr>
        </p:nvSpPr>
        <p:spPr>
          <a:xfrm>
            <a:off x="9807936" y="3951563"/>
            <a:ext cx="1302024" cy="164469"/>
          </a:xfrm>
        </p:spPr>
        <p:txBody>
          <a:bodyPr wrap="square">
            <a:spAutoFit/>
          </a:bodyPr>
          <a:lstStyle>
            <a:lvl1pPr marL="0" indent="0">
              <a:lnSpc>
                <a:spcPct val="120000"/>
              </a:lnSpc>
              <a:buNone/>
              <a:defRPr sz="1000"/>
            </a:lvl1pPr>
            <a:lvl2pPr marL="180000" indent="0">
              <a:buNone/>
              <a:defRPr sz="1500"/>
            </a:lvl2pPr>
            <a:lvl3pPr marL="360000" indent="0">
              <a:buNone/>
              <a:defRPr sz="1500"/>
            </a:lvl3pPr>
            <a:lvl4pPr marL="540000" indent="0">
              <a:buNone/>
              <a:defRPr sz="1500"/>
            </a:lvl4pPr>
            <a:lvl5pPr marL="720000" indent="0">
              <a:buNone/>
              <a:defRPr sz="1500"/>
            </a:lvl5pPr>
          </a:lstStyle>
          <a:p>
            <a:pPr lvl="0"/>
            <a:r>
              <a:rPr lang="en-GB"/>
              <a:t>titteli</a:t>
            </a:r>
          </a:p>
        </p:txBody>
      </p:sp>
      <p:sp>
        <p:nvSpPr>
          <p:cNvPr id="219" name="Content Placeholder 2">
            <a:extLst>
              <a:ext uri="{FF2B5EF4-FFF2-40B4-BE49-F238E27FC236}">
                <a16:creationId xmlns:a16="http://schemas.microsoft.com/office/drawing/2014/main" id="{E55ED62F-ADC1-B141-8231-2B9AFD547D15}"/>
              </a:ext>
            </a:extLst>
          </p:cNvPr>
          <p:cNvSpPr>
            <a:spLocks noGrp="1"/>
          </p:cNvSpPr>
          <p:nvPr>
            <p:ph sz="half" idx="63" hasCustomPrompt="1"/>
          </p:nvPr>
        </p:nvSpPr>
        <p:spPr>
          <a:xfrm>
            <a:off x="9807936" y="3535835"/>
            <a:ext cx="1302024" cy="328103"/>
          </a:xfrm>
        </p:spPr>
        <p:txBody>
          <a:bodyPr wrap="square">
            <a:spAutoFit/>
          </a:bodyPr>
          <a:lstStyle>
            <a:lvl1pPr marL="0" indent="0">
              <a:lnSpc>
                <a:spcPct val="110000"/>
              </a:lnSpc>
              <a:spcBef>
                <a:spcPts val="0"/>
              </a:spcBef>
              <a:spcAft>
                <a:spcPts val="0"/>
              </a:spcAft>
              <a:buNone/>
              <a:defRPr sz="1000">
                <a:latin typeface="Krona One" panose="02010605030500060004" pitchFamily="2" charset="77"/>
              </a:defRPr>
            </a:lvl1pPr>
            <a:lvl2pPr marL="180000" indent="0">
              <a:buNone/>
              <a:defRPr sz="1500"/>
            </a:lvl2pPr>
            <a:lvl3pPr marL="360000" indent="0">
              <a:buNone/>
              <a:defRPr sz="1500"/>
            </a:lvl3pPr>
            <a:lvl4pPr marL="540000" indent="0">
              <a:buNone/>
              <a:defRPr sz="1500"/>
            </a:lvl4pPr>
            <a:lvl5pPr marL="720000" indent="0">
              <a:buNone/>
              <a:defRPr sz="1500"/>
            </a:lvl5pPr>
          </a:lstStyle>
          <a:p>
            <a:pPr lvl="0"/>
            <a:r>
              <a:rPr lang="en-GB"/>
              <a:t>Etunimi Sukunimi</a:t>
            </a:r>
          </a:p>
        </p:txBody>
      </p:sp>
      <p:sp>
        <p:nvSpPr>
          <p:cNvPr id="228" name="Content Placeholder 2">
            <a:extLst>
              <a:ext uri="{FF2B5EF4-FFF2-40B4-BE49-F238E27FC236}">
                <a16:creationId xmlns:a16="http://schemas.microsoft.com/office/drawing/2014/main" id="{472CDEB9-4174-A54E-AE14-4B6830057CC4}"/>
              </a:ext>
            </a:extLst>
          </p:cNvPr>
          <p:cNvSpPr>
            <a:spLocks noGrp="1"/>
          </p:cNvSpPr>
          <p:nvPr>
            <p:ph sz="half" idx="64" hasCustomPrompt="1"/>
          </p:nvPr>
        </p:nvSpPr>
        <p:spPr>
          <a:xfrm>
            <a:off x="1770360" y="5277443"/>
            <a:ext cx="1302024" cy="164469"/>
          </a:xfrm>
        </p:spPr>
        <p:txBody>
          <a:bodyPr wrap="square">
            <a:spAutoFit/>
          </a:bodyPr>
          <a:lstStyle>
            <a:lvl1pPr marL="0" indent="0">
              <a:lnSpc>
                <a:spcPct val="120000"/>
              </a:lnSpc>
              <a:spcBef>
                <a:spcPts val="0"/>
              </a:spcBef>
              <a:spcAft>
                <a:spcPts val="0"/>
              </a:spcAft>
              <a:buNone/>
              <a:defRPr sz="1000"/>
            </a:lvl1pPr>
            <a:lvl2pPr marL="180000" indent="0">
              <a:buNone/>
              <a:defRPr sz="1500"/>
            </a:lvl2pPr>
            <a:lvl3pPr marL="360000" indent="0">
              <a:buNone/>
              <a:defRPr sz="1500"/>
            </a:lvl3pPr>
            <a:lvl4pPr marL="540000" indent="0">
              <a:buNone/>
              <a:defRPr sz="1500"/>
            </a:lvl4pPr>
            <a:lvl5pPr marL="720000" indent="0">
              <a:buNone/>
              <a:defRPr sz="1500"/>
            </a:lvl5pPr>
          </a:lstStyle>
          <a:p>
            <a:pPr lvl="0"/>
            <a:r>
              <a:rPr lang="en-GB"/>
              <a:t>titteli</a:t>
            </a:r>
          </a:p>
        </p:txBody>
      </p:sp>
      <p:sp>
        <p:nvSpPr>
          <p:cNvPr id="229" name="Content Placeholder 2">
            <a:extLst>
              <a:ext uri="{FF2B5EF4-FFF2-40B4-BE49-F238E27FC236}">
                <a16:creationId xmlns:a16="http://schemas.microsoft.com/office/drawing/2014/main" id="{A7B09551-D385-F141-8230-31CEDA3869AD}"/>
              </a:ext>
            </a:extLst>
          </p:cNvPr>
          <p:cNvSpPr>
            <a:spLocks noGrp="1"/>
          </p:cNvSpPr>
          <p:nvPr>
            <p:ph sz="half" idx="65" hasCustomPrompt="1"/>
          </p:nvPr>
        </p:nvSpPr>
        <p:spPr>
          <a:xfrm>
            <a:off x="1770360" y="4861715"/>
            <a:ext cx="1302024" cy="328103"/>
          </a:xfrm>
        </p:spPr>
        <p:txBody>
          <a:bodyPr wrap="square">
            <a:spAutoFit/>
          </a:bodyPr>
          <a:lstStyle>
            <a:lvl1pPr marL="0" indent="0">
              <a:lnSpc>
                <a:spcPct val="110000"/>
              </a:lnSpc>
              <a:spcBef>
                <a:spcPts val="0"/>
              </a:spcBef>
              <a:spcAft>
                <a:spcPts val="0"/>
              </a:spcAft>
              <a:buNone/>
              <a:defRPr sz="1000">
                <a:latin typeface="Krona One" panose="02010605030500060004" pitchFamily="2" charset="77"/>
              </a:defRPr>
            </a:lvl1pPr>
            <a:lvl2pPr marL="180000" indent="0">
              <a:buNone/>
              <a:defRPr sz="1500"/>
            </a:lvl2pPr>
            <a:lvl3pPr marL="360000" indent="0">
              <a:buNone/>
              <a:defRPr sz="1500"/>
            </a:lvl3pPr>
            <a:lvl4pPr marL="540000" indent="0">
              <a:buNone/>
              <a:defRPr sz="1500"/>
            </a:lvl4pPr>
            <a:lvl5pPr marL="720000" indent="0">
              <a:buNone/>
              <a:defRPr sz="1500"/>
            </a:lvl5pPr>
          </a:lstStyle>
          <a:p>
            <a:pPr lvl="0"/>
            <a:r>
              <a:rPr lang="en-GB"/>
              <a:t>Etunimi Sukunimi</a:t>
            </a:r>
          </a:p>
        </p:txBody>
      </p:sp>
      <p:sp>
        <p:nvSpPr>
          <p:cNvPr id="230" name="Content Placeholder 2">
            <a:extLst>
              <a:ext uri="{FF2B5EF4-FFF2-40B4-BE49-F238E27FC236}">
                <a16:creationId xmlns:a16="http://schemas.microsoft.com/office/drawing/2014/main" id="{5FF7DDF1-7267-BD47-AD15-D8549D39BB85}"/>
              </a:ext>
            </a:extLst>
          </p:cNvPr>
          <p:cNvSpPr>
            <a:spLocks noGrp="1"/>
          </p:cNvSpPr>
          <p:nvPr>
            <p:ph sz="half" idx="66" hasCustomPrompt="1"/>
          </p:nvPr>
        </p:nvSpPr>
        <p:spPr>
          <a:xfrm>
            <a:off x="4458696" y="5277443"/>
            <a:ext cx="1302024" cy="164469"/>
          </a:xfrm>
        </p:spPr>
        <p:txBody>
          <a:bodyPr wrap="square">
            <a:spAutoFit/>
          </a:bodyPr>
          <a:lstStyle>
            <a:lvl1pPr marL="0" indent="0">
              <a:lnSpc>
                <a:spcPct val="120000"/>
              </a:lnSpc>
              <a:spcBef>
                <a:spcPts val="0"/>
              </a:spcBef>
              <a:spcAft>
                <a:spcPts val="0"/>
              </a:spcAft>
              <a:buNone/>
              <a:defRPr sz="1000"/>
            </a:lvl1pPr>
            <a:lvl2pPr marL="180000" indent="0">
              <a:buNone/>
              <a:defRPr sz="1500"/>
            </a:lvl2pPr>
            <a:lvl3pPr marL="360000" indent="0">
              <a:buNone/>
              <a:defRPr sz="1500"/>
            </a:lvl3pPr>
            <a:lvl4pPr marL="540000" indent="0">
              <a:buNone/>
              <a:defRPr sz="1500"/>
            </a:lvl4pPr>
            <a:lvl5pPr marL="720000" indent="0">
              <a:buNone/>
              <a:defRPr sz="1500"/>
            </a:lvl5pPr>
          </a:lstStyle>
          <a:p>
            <a:pPr lvl="0"/>
            <a:r>
              <a:rPr lang="en-GB"/>
              <a:t>titteli</a:t>
            </a:r>
          </a:p>
        </p:txBody>
      </p:sp>
      <p:sp>
        <p:nvSpPr>
          <p:cNvPr id="231" name="Content Placeholder 2">
            <a:extLst>
              <a:ext uri="{FF2B5EF4-FFF2-40B4-BE49-F238E27FC236}">
                <a16:creationId xmlns:a16="http://schemas.microsoft.com/office/drawing/2014/main" id="{01FBB44E-2715-8E48-BA41-49347F62B561}"/>
              </a:ext>
            </a:extLst>
          </p:cNvPr>
          <p:cNvSpPr>
            <a:spLocks noGrp="1"/>
          </p:cNvSpPr>
          <p:nvPr>
            <p:ph sz="half" idx="67" hasCustomPrompt="1"/>
          </p:nvPr>
        </p:nvSpPr>
        <p:spPr>
          <a:xfrm>
            <a:off x="4458696" y="4861715"/>
            <a:ext cx="1302024" cy="328103"/>
          </a:xfrm>
        </p:spPr>
        <p:txBody>
          <a:bodyPr wrap="square">
            <a:spAutoFit/>
          </a:bodyPr>
          <a:lstStyle>
            <a:lvl1pPr marL="0" indent="0">
              <a:lnSpc>
                <a:spcPct val="110000"/>
              </a:lnSpc>
              <a:spcBef>
                <a:spcPts val="0"/>
              </a:spcBef>
              <a:spcAft>
                <a:spcPts val="0"/>
              </a:spcAft>
              <a:buNone/>
              <a:defRPr sz="1000">
                <a:latin typeface="Krona One" panose="02010605030500060004" pitchFamily="2" charset="77"/>
              </a:defRPr>
            </a:lvl1pPr>
            <a:lvl2pPr marL="180000" indent="0">
              <a:buNone/>
              <a:defRPr sz="1500"/>
            </a:lvl2pPr>
            <a:lvl3pPr marL="360000" indent="0">
              <a:buNone/>
              <a:defRPr sz="1500"/>
            </a:lvl3pPr>
            <a:lvl4pPr marL="540000" indent="0">
              <a:buNone/>
              <a:defRPr sz="1500"/>
            </a:lvl4pPr>
            <a:lvl5pPr marL="720000" indent="0">
              <a:buNone/>
              <a:defRPr sz="1500"/>
            </a:lvl5pPr>
          </a:lstStyle>
          <a:p>
            <a:pPr lvl="0"/>
            <a:r>
              <a:rPr lang="en-GB"/>
              <a:t>Etunimi Sukunimi</a:t>
            </a:r>
          </a:p>
        </p:txBody>
      </p:sp>
      <p:sp>
        <p:nvSpPr>
          <p:cNvPr id="232" name="Content Placeholder 2">
            <a:extLst>
              <a:ext uri="{FF2B5EF4-FFF2-40B4-BE49-F238E27FC236}">
                <a16:creationId xmlns:a16="http://schemas.microsoft.com/office/drawing/2014/main" id="{D11862DE-3595-CB4F-B5B4-36A1D3B91765}"/>
              </a:ext>
            </a:extLst>
          </p:cNvPr>
          <p:cNvSpPr>
            <a:spLocks noGrp="1"/>
          </p:cNvSpPr>
          <p:nvPr>
            <p:ph sz="half" idx="68" hasCustomPrompt="1"/>
          </p:nvPr>
        </p:nvSpPr>
        <p:spPr>
          <a:xfrm>
            <a:off x="7128744" y="5277443"/>
            <a:ext cx="1302024" cy="164469"/>
          </a:xfrm>
        </p:spPr>
        <p:txBody>
          <a:bodyPr wrap="square">
            <a:spAutoFit/>
          </a:bodyPr>
          <a:lstStyle>
            <a:lvl1pPr marL="0" indent="0">
              <a:lnSpc>
                <a:spcPct val="120000"/>
              </a:lnSpc>
              <a:spcBef>
                <a:spcPts val="0"/>
              </a:spcBef>
              <a:spcAft>
                <a:spcPts val="0"/>
              </a:spcAft>
              <a:buNone/>
              <a:defRPr sz="1000"/>
            </a:lvl1pPr>
            <a:lvl2pPr marL="180000" indent="0">
              <a:buNone/>
              <a:defRPr sz="1500"/>
            </a:lvl2pPr>
            <a:lvl3pPr marL="360000" indent="0">
              <a:buNone/>
              <a:defRPr sz="1500"/>
            </a:lvl3pPr>
            <a:lvl4pPr marL="540000" indent="0">
              <a:buNone/>
              <a:defRPr sz="1500"/>
            </a:lvl4pPr>
            <a:lvl5pPr marL="720000" indent="0">
              <a:buNone/>
              <a:defRPr sz="1500"/>
            </a:lvl5pPr>
          </a:lstStyle>
          <a:p>
            <a:pPr lvl="0"/>
            <a:r>
              <a:rPr lang="en-GB"/>
              <a:t>titteli</a:t>
            </a:r>
          </a:p>
        </p:txBody>
      </p:sp>
      <p:sp>
        <p:nvSpPr>
          <p:cNvPr id="233" name="Content Placeholder 2">
            <a:extLst>
              <a:ext uri="{FF2B5EF4-FFF2-40B4-BE49-F238E27FC236}">
                <a16:creationId xmlns:a16="http://schemas.microsoft.com/office/drawing/2014/main" id="{EA6C580E-C5F4-BE4C-B35E-A2C34E67BA71}"/>
              </a:ext>
            </a:extLst>
          </p:cNvPr>
          <p:cNvSpPr>
            <a:spLocks noGrp="1"/>
          </p:cNvSpPr>
          <p:nvPr>
            <p:ph sz="half" idx="69" hasCustomPrompt="1"/>
          </p:nvPr>
        </p:nvSpPr>
        <p:spPr>
          <a:xfrm>
            <a:off x="7128744" y="4861715"/>
            <a:ext cx="1302024" cy="328103"/>
          </a:xfrm>
        </p:spPr>
        <p:txBody>
          <a:bodyPr wrap="square">
            <a:spAutoFit/>
          </a:bodyPr>
          <a:lstStyle>
            <a:lvl1pPr marL="0" indent="0">
              <a:lnSpc>
                <a:spcPct val="110000"/>
              </a:lnSpc>
              <a:spcBef>
                <a:spcPts val="0"/>
              </a:spcBef>
              <a:spcAft>
                <a:spcPts val="0"/>
              </a:spcAft>
              <a:buNone/>
              <a:defRPr sz="1000">
                <a:latin typeface="Krona One" panose="02010605030500060004" pitchFamily="2" charset="77"/>
              </a:defRPr>
            </a:lvl1pPr>
            <a:lvl2pPr marL="180000" indent="0">
              <a:buNone/>
              <a:defRPr sz="1500"/>
            </a:lvl2pPr>
            <a:lvl3pPr marL="360000" indent="0">
              <a:buNone/>
              <a:defRPr sz="1500"/>
            </a:lvl3pPr>
            <a:lvl4pPr marL="540000" indent="0">
              <a:buNone/>
              <a:defRPr sz="1500"/>
            </a:lvl4pPr>
            <a:lvl5pPr marL="720000" indent="0">
              <a:buNone/>
              <a:defRPr sz="1500"/>
            </a:lvl5pPr>
          </a:lstStyle>
          <a:p>
            <a:pPr lvl="0"/>
            <a:r>
              <a:rPr lang="en-GB"/>
              <a:t>Etunimi Sukunimi</a:t>
            </a:r>
          </a:p>
        </p:txBody>
      </p:sp>
      <p:sp>
        <p:nvSpPr>
          <p:cNvPr id="234" name="Content Placeholder 2">
            <a:extLst>
              <a:ext uri="{FF2B5EF4-FFF2-40B4-BE49-F238E27FC236}">
                <a16:creationId xmlns:a16="http://schemas.microsoft.com/office/drawing/2014/main" id="{AB94BD24-071A-A84E-89D7-9EEDD28025FD}"/>
              </a:ext>
            </a:extLst>
          </p:cNvPr>
          <p:cNvSpPr>
            <a:spLocks noGrp="1"/>
          </p:cNvSpPr>
          <p:nvPr>
            <p:ph sz="half" idx="70" hasCustomPrompt="1"/>
          </p:nvPr>
        </p:nvSpPr>
        <p:spPr>
          <a:xfrm>
            <a:off x="9807936" y="5277443"/>
            <a:ext cx="1302024" cy="164469"/>
          </a:xfrm>
        </p:spPr>
        <p:txBody>
          <a:bodyPr wrap="square">
            <a:spAutoFit/>
          </a:bodyPr>
          <a:lstStyle>
            <a:lvl1pPr marL="0" indent="0">
              <a:lnSpc>
                <a:spcPct val="120000"/>
              </a:lnSpc>
              <a:buNone/>
              <a:defRPr sz="1000"/>
            </a:lvl1pPr>
            <a:lvl2pPr marL="180000" indent="0">
              <a:buNone/>
              <a:defRPr sz="1500"/>
            </a:lvl2pPr>
            <a:lvl3pPr marL="360000" indent="0">
              <a:buNone/>
              <a:defRPr sz="1500"/>
            </a:lvl3pPr>
            <a:lvl4pPr marL="540000" indent="0">
              <a:buNone/>
              <a:defRPr sz="1500"/>
            </a:lvl4pPr>
            <a:lvl5pPr marL="720000" indent="0">
              <a:buNone/>
              <a:defRPr sz="1500"/>
            </a:lvl5pPr>
          </a:lstStyle>
          <a:p>
            <a:pPr lvl="0"/>
            <a:r>
              <a:rPr lang="en-GB"/>
              <a:t>titteli</a:t>
            </a:r>
          </a:p>
        </p:txBody>
      </p:sp>
      <p:sp>
        <p:nvSpPr>
          <p:cNvPr id="235" name="Content Placeholder 2">
            <a:extLst>
              <a:ext uri="{FF2B5EF4-FFF2-40B4-BE49-F238E27FC236}">
                <a16:creationId xmlns:a16="http://schemas.microsoft.com/office/drawing/2014/main" id="{FD6DB125-61C8-4745-999D-80D41F67FF28}"/>
              </a:ext>
            </a:extLst>
          </p:cNvPr>
          <p:cNvSpPr>
            <a:spLocks noGrp="1"/>
          </p:cNvSpPr>
          <p:nvPr>
            <p:ph sz="half" idx="71" hasCustomPrompt="1"/>
          </p:nvPr>
        </p:nvSpPr>
        <p:spPr>
          <a:xfrm>
            <a:off x="9807936" y="4861715"/>
            <a:ext cx="1302024" cy="328103"/>
          </a:xfrm>
        </p:spPr>
        <p:txBody>
          <a:bodyPr wrap="square">
            <a:spAutoFit/>
          </a:bodyPr>
          <a:lstStyle>
            <a:lvl1pPr marL="0" indent="0">
              <a:lnSpc>
                <a:spcPct val="110000"/>
              </a:lnSpc>
              <a:spcBef>
                <a:spcPts val="0"/>
              </a:spcBef>
              <a:spcAft>
                <a:spcPts val="0"/>
              </a:spcAft>
              <a:buNone/>
              <a:defRPr sz="1000">
                <a:latin typeface="Krona One" panose="02010605030500060004" pitchFamily="2" charset="77"/>
              </a:defRPr>
            </a:lvl1pPr>
            <a:lvl2pPr marL="180000" indent="0">
              <a:buNone/>
              <a:defRPr sz="1500"/>
            </a:lvl2pPr>
            <a:lvl3pPr marL="360000" indent="0">
              <a:buNone/>
              <a:defRPr sz="1500"/>
            </a:lvl3pPr>
            <a:lvl4pPr marL="540000" indent="0">
              <a:buNone/>
              <a:defRPr sz="1500"/>
            </a:lvl4pPr>
            <a:lvl5pPr marL="720000" indent="0">
              <a:buNone/>
              <a:defRPr sz="1500"/>
            </a:lvl5pPr>
          </a:lstStyle>
          <a:p>
            <a:pPr lvl="0"/>
            <a:r>
              <a:rPr lang="en-GB"/>
              <a:t>Etunimi Sukunimi</a:t>
            </a:r>
          </a:p>
        </p:txBody>
      </p:sp>
    </p:spTree>
    <p:extLst>
      <p:ext uri="{BB962C8B-B14F-4D97-AF65-F5344CB8AC3E}">
        <p14:creationId xmlns:p14="http://schemas.microsoft.com/office/powerpoint/2010/main" val="197580139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Lopetus">
    <p:bg>
      <p:bgPr>
        <a:solidFill>
          <a:schemeClr val="tx1"/>
        </a:solidFill>
        <a:effectLst/>
      </p:bgPr>
    </p:bg>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BC541A3C-E7B9-9A46-BA90-33A4E9550E72}"/>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9045" y="0"/>
            <a:ext cx="12201044" cy="6852920"/>
          </a:xfrm>
          <a:prstGeom prst="rect">
            <a:avLst/>
          </a:prstGeom>
        </p:spPr>
      </p:pic>
      <p:pic>
        <p:nvPicPr>
          <p:cNvPr id="5" name="Graphic 4">
            <a:extLst>
              <a:ext uri="{FF2B5EF4-FFF2-40B4-BE49-F238E27FC236}">
                <a16:creationId xmlns:a16="http://schemas.microsoft.com/office/drawing/2014/main" id="{C448D129-6830-0D4F-B67B-76C0CD5857CF}"/>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4128248" y="2322139"/>
            <a:ext cx="3935505" cy="2213722"/>
          </a:xfrm>
          <a:prstGeom prst="rect">
            <a:avLst/>
          </a:prstGeom>
        </p:spPr>
      </p:pic>
    </p:spTree>
    <p:extLst>
      <p:ext uri="{BB962C8B-B14F-4D97-AF65-F5344CB8AC3E}">
        <p14:creationId xmlns:p14="http://schemas.microsoft.com/office/powerpoint/2010/main" val="327158158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Lopetus yhteystiedoilla">
    <p:bg>
      <p:bgPr>
        <a:solidFill>
          <a:schemeClr val="tx1"/>
        </a:solidFill>
        <a:effectLst/>
      </p:bgPr>
    </p:bg>
    <p:spTree>
      <p:nvGrpSpPr>
        <p:cNvPr id="1" name=""/>
        <p:cNvGrpSpPr/>
        <p:nvPr/>
      </p:nvGrpSpPr>
      <p:grpSpPr>
        <a:xfrm>
          <a:off x="0" y="0"/>
          <a:ext cx="0" cy="0"/>
          <a:chOff x="0" y="0"/>
          <a:chExt cx="0" cy="0"/>
        </a:xfrm>
      </p:grpSpPr>
      <p:pic>
        <p:nvPicPr>
          <p:cNvPr id="26" name="Graphic 25">
            <a:extLst>
              <a:ext uri="{FF2B5EF4-FFF2-40B4-BE49-F238E27FC236}">
                <a16:creationId xmlns:a16="http://schemas.microsoft.com/office/drawing/2014/main" id="{14909846-4918-0E47-9158-FA3E2566FDB7}"/>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9045" y="0"/>
            <a:ext cx="12201044" cy="6852920"/>
          </a:xfrm>
          <a:prstGeom prst="rect">
            <a:avLst/>
          </a:prstGeom>
        </p:spPr>
      </p:pic>
      <p:sp>
        <p:nvSpPr>
          <p:cNvPr id="2" name="Title 1">
            <a:extLst>
              <a:ext uri="{FF2B5EF4-FFF2-40B4-BE49-F238E27FC236}">
                <a16:creationId xmlns:a16="http://schemas.microsoft.com/office/drawing/2014/main" id="{0EED2418-9586-2A42-9C56-6B38258BB6ED}"/>
              </a:ext>
            </a:extLst>
          </p:cNvPr>
          <p:cNvSpPr>
            <a:spLocks noGrp="1"/>
          </p:cNvSpPr>
          <p:nvPr>
            <p:ph type="title" hasCustomPrompt="1"/>
          </p:nvPr>
        </p:nvSpPr>
        <p:spPr>
          <a:xfrm>
            <a:off x="6583824" y="2795588"/>
            <a:ext cx="2967159" cy="292388"/>
          </a:xfrm>
        </p:spPr>
        <p:txBody>
          <a:bodyPr wrap="none">
            <a:spAutoFit/>
          </a:bodyPr>
          <a:lstStyle>
            <a:lvl1pPr algn="l">
              <a:defRPr sz="2000">
                <a:solidFill>
                  <a:schemeClr val="bg1"/>
                </a:solidFill>
              </a:defRPr>
            </a:lvl1pPr>
          </a:lstStyle>
          <a:p>
            <a:r>
              <a:rPr lang="en-GB"/>
              <a:t>Etunimi Sukunimi</a:t>
            </a:r>
          </a:p>
        </p:txBody>
      </p:sp>
      <p:sp>
        <p:nvSpPr>
          <p:cNvPr id="4" name="Content Placeholder 3">
            <a:extLst>
              <a:ext uri="{FF2B5EF4-FFF2-40B4-BE49-F238E27FC236}">
                <a16:creationId xmlns:a16="http://schemas.microsoft.com/office/drawing/2014/main" id="{46C623D6-809C-EC42-AA24-915037A1F36A}"/>
              </a:ext>
            </a:extLst>
          </p:cNvPr>
          <p:cNvSpPr>
            <a:spLocks noGrp="1"/>
          </p:cNvSpPr>
          <p:nvPr>
            <p:ph sz="half" idx="2" hasCustomPrompt="1"/>
          </p:nvPr>
        </p:nvSpPr>
        <p:spPr>
          <a:xfrm>
            <a:off x="6947017" y="3285897"/>
            <a:ext cx="1183016" cy="246349"/>
          </a:xfrm>
        </p:spPr>
        <p:txBody>
          <a:bodyPr wrap="none" anchor="ctr">
            <a:spAutoFit/>
          </a:bodyPr>
          <a:lstStyle>
            <a:lvl1pPr marL="0" indent="0">
              <a:buNone/>
              <a:defRPr sz="1400">
                <a:solidFill>
                  <a:schemeClr val="accent2">
                    <a:lumMod val="60000"/>
                    <a:lumOff val="40000"/>
                  </a:schemeClr>
                </a:solidFill>
              </a:defRPr>
            </a:lvl1pPr>
            <a:lvl2pPr marL="180000" indent="0">
              <a:buNone/>
              <a:defRPr sz="1400">
                <a:solidFill>
                  <a:schemeClr val="bg1"/>
                </a:solidFill>
              </a:defRPr>
            </a:lvl2pPr>
            <a:lvl3pPr marL="360000" indent="0">
              <a:buNone/>
              <a:defRPr sz="1200">
                <a:solidFill>
                  <a:schemeClr val="bg1"/>
                </a:solidFill>
              </a:defRPr>
            </a:lvl3pPr>
            <a:lvl4pPr marL="540000" indent="0">
              <a:buNone/>
              <a:defRPr sz="1100">
                <a:solidFill>
                  <a:schemeClr val="bg1"/>
                </a:solidFill>
              </a:defRPr>
            </a:lvl4pPr>
            <a:lvl5pPr marL="720000" indent="0">
              <a:buNone/>
              <a:defRPr sz="1100">
                <a:solidFill>
                  <a:schemeClr val="bg1"/>
                </a:solidFill>
              </a:defRPr>
            </a:lvl5pPr>
          </a:lstStyle>
          <a:p>
            <a:pPr lvl="0"/>
            <a:r>
              <a:rPr lang="en-GB"/>
              <a:t>044 XXX XXXX</a:t>
            </a:r>
          </a:p>
        </p:txBody>
      </p:sp>
      <p:pic>
        <p:nvPicPr>
          <p:cNvPr id="14" name="Graphic 13">
            <a:extLst>
              <a:ext uri="{FF2B5EF4-FFF2-40B4-BE49-F238E27FC236}">
                <a16:creationId xmlns:a16="http://schemas.microsoft.com/office/drawing/2014/main" id="{8F2368A8-4287-2641-B5B4-A86EA927F0A4}"/>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915296" y="75044"/>
            <a:ext cx="1013179" cy="569913"/>
          </a:xfrm>
          <a:prstGeom prst="rect">
            <a:avLst/>
          </a:prstGeom>
        </p:spPr>
      </p:pic>
      <p:pic>
        <p:nvPicPr>
          <p:cNvPr id="13" name="Graphic 12">
            <a:extLst>
              <a:ext uri="{FF2B5EF4-FFF2-40B4-BE49-F238E27FC236}">
                <a16:creationId xmlns:a16="http://schemas.microsoft.com/office/drawing/2014/main" id="{3121C71D-6350-2141-93E2-8A816AD2F01B}"/>
              </a:ext>
            </a:extLst>
          </p:cNvPr>
          <p:cNvPicPr>
            <a:picLocks noChangeAspect="1"/>
          </p:cNvPicPr>
          <p:nvPr userDrawn="1"/>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2434343" y="2478226"/>
            <a:ext cx="2956559" cy="1663065"/>
          </a:xfrm>
          <a:prstGeom prst="rect">
            <a:avLst/>
          </a:prstGeom>
        </p:spPr>
      </p:pic>
      <p:pic>
        <p:nvPicPr>
          <p:cNvPr id="19" name="Graphic 18">
            <a:extLst>
              <a:ext uri="{FF2B5EF4-FFF2-40B4-BE49-F238E27FC236}">
                <a16:creationId xmlns:a16="http://schemas.microsoft.com/office/drawing/2014/main" id="{931A9C73-90B0-5849-858B-819D6957AC88}"/>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6571074" y="3731470"/>
            <a:ext cx="216000" cy="216000"/>
          </a:xfrm>
          <a:prstGeom prst="rect">
            <a:avLst/>
          </a:prstGeom>
        </p:spPr>
      </p:pic>
      <p:sp>
        <p:nvSpPr>
          <p:cNvPr id="20" name="Content Placeholder 3">
            <a:extLst>
              <a:ext uri="{FF2B5EF4-FFF2-40B4-BE49-F238E27FC236}">
                <a16:creationId xmlns:a16="http://schemas.microsoft.com/office/drawing/2014/main" id="{49B71F2F-027A-084F-B2F1-81FD156CDC14}"/>
              </a:ext>
            </a:extLst>
          </p:cNvPr>
          <p:cNvSpPr>
            <a:spLocks noGrp="1"/>
          </p:cNvSpPr>
          <p:nvPr>
            <p:ph sz="half" idx="13" hasCustomPrompt="1"/>
          </p:nvPr>
        </p:nvSpPr>
        <p:spPr>
          <a:xfrm>
            <a:off x="6947017" y="3693146"/>
            <a:ext cx="1986121" cy="246349"/>
          </a:xfrm>
        </p:spPr>
        <p:txBody>
          <a:bodyPr wrap="none" anchor="ctr">
            <a:spAutoFit/>
          </a:bodyPr>
          <a:lstStyle>
            <a:lvl1pPr marL="0" indent="0">
              <a:buNone/>
              <a:defRPr sz="1400">
                <a:solidFill>
                  <a:schemeClr val="accent2">
                    <a:lumMod val="60000"/>
                    <a:lumOff val="40000"/>
                  </a:schemeClr>
                </a:solidFill>
              </a:defRPr>
            </a:lvl1pPr>
            <a:lvl2pPr marL="180000" indent="0">
              <a:buNone/>
              <a:defRPr sz="1400">
                <a:solidFill>
                  <a:schemeClr val="bg1"/>
                </a:solidFill>
              </a:defRPr>
            </a:lvl2pPr>
            <a:lvl3pPr marL="360000" indent="0">
              <a:buNone/>
              <a:defRPr sz="1200">
                <a:solidFill>
                  <a:schemeClr val="bg1"/>
                </a:solidFill>
              </a:defRPr>
            </a:lvl3pPr>
            <a:lvl4pPr marL="540000" indent="0">
              <a:buNone/>
              <a:defRPr sz="1100">
                <a:solidFill>
                  <a:schemeClr val="bg1"/>
                </a:solidFill>
              </a:defRPr>
            </a:lvl4pPr>
            <a:lvl5pPr marL="720000" indent="0">
              <a:buNone/>
              <a:defRPr sz="1100">
                <a:solidFill>
                  <a:schemeClr val="bg1"/>
                </a:solidFill>
              </a:defRPr>
            </a:lvl5pPr>
          </a:lstStyle>
          <a:p>
            <a:pPr lvl="0"/>
            <a:r>
              <a:rPr lang="en-GB"/>
              <a:t>etunimi.sukunimi@tek.fi</a:t>
            </a:r>
          </a:p>
        </p:txBody>
      </p:sp>
      <p:pic>
        <p:nvPicPr>
          <p:cNvPr id="21" name="Graphic 20">
            <a:extLst>
              <a:ext uri="{FF2B5EF4-FFF2-40B4-BE49-F238E27FC236}">
                <a16:creationId xmlns:a16="http://schemas.microsoft.com/office/drawing/2014/main" id="{4EAD20B3-7063-1143-8A88-F51D19D97F59}"/>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6583824" y="3336971"/>
            <a:ext cx="190500" cy="190500"/>
          </a:xfrm>
          <a:prstGeom prst="rect">
            <a:avLst/>
          </a:prstGeom>
        </p:spPr>
      </p:pic>
      <p:cxnSp>
        <p:nvCxnSpPr>
          <p:cNvPr id="23" name="Straight Connector 22">
            <a:extLst>
              <a:ext uri="{FF2B5EF4-FFF2-40B4-BE49-F238E27FC236}">
                <a16:creationId xmlns:a16="http://schemas.microsoft.com/office/drawing/2014/main" id="{CD5E03DC-D8B3-AF4D-81B7-774ACD37ADCA}"/>
              </a:ext>
            </a:extLst>
          </p:cNvPr>
          <p:cNvCxnSpPr>
            <a:cxnSpLocks/>
          </p:cNvCxnSpPr>
          <p:nvPr userDrawn="1"/>
        </p:nvCxnSpPr>
        <p:spPr>
          <a:xfrm flipH="1">
            <a:off x="6096000" y="2718948"/>
            <a:ext cx="3859" cy="122852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494734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Väliotsikko 01 (tumma+kuosi)">
    <p:bg>
      <p:bgPr>
        <a:solidFill>
          <a:schemeClr val="tx1"/>
        </a:solidFill>
        <a:effectLst/>
      </p:bgPr>
    </p:bg>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3051230A-58FF-4D47-B21D-3DFCFF865D13}"/>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0" y="0"/>
            <a:ext cx="12192000" cy="6847840"/>
          </a:xfrm>
          <a:prstGeom prst="rect">
            <a:avLst/>
          </a:prstGeom>
        </p:spPr>
      </p:pic>
      <p:sp>
        <p:nvSpPr>
          <p:cNvPr id="2" name="Title 1">
            <a:extLst>
              <a:ext uri="{FF2B5EF4-FFF2-40B4-BE49-F238E27FC236}">
                <a16:creationId xmlns:a16="http://schemas.microsoft.com/office/drawing/2014/main" id="{05706BE7-E160-744A-88F2-287AAA9967E9}"/>
              </a:ext>
            </a:extLst>
          </p:cNvPr>
          <p:cNvSpPr>
            <a:spLocks noGrp="1"/>
          </p:cNvSpPr>
          <p:nvPr>
            <p:ph type="ctrTitle" hasCustomPrompt="1"/>
          </p:nvPr>
        </p:nvSpPr>
        <p:spPr>
          <a:xfrm>
            <a:off x="1524000" y="1539433"/>
            <a:ext cx="9144000" cy="1889567"/>
          </a:xfrm>
        </p:spPr>
        <p:txBody>
          <a:bodyPr anchor="b">
            <a:noAutofit/>
          </a:bodyPr>
          <a:lstStyle>
            <a:lvl1pPr algn="ctr">
              <a:defRPr sz="4000">
                <a:solidFill>
                  <a:schemeClr val="bg1"/>
                </a:solidFill>
              </a:defRPr>
            </a:lvl1pPr>
          </a:lstStyle>
          <a:p>
            <a:r>
              <a:rPr lang="en-GB"/>
              <a:t>Click to edit</a:t>
            </a:r>
            <a:br>
              <a:rPr lang="en-GB"/>
            </a:br>
            <a:r>
              <a:rPr lang="en-GB"/>
              <a:t>Master title style</a:t>
            </a:r>
          </a:p>
        </p:txBody>
      </p:sp>
      <p:sp>
        <p:nvSpPr>
          <p:cNvPr id="3" name="Subtitle 2">
            <a:extLst>
              <a:ext uri="{FF2B5EF4-FFF2-40B4-BE49-F238E27FC236}">
                <a16:creationId xmlns:a16="http://schemas.microsoft.com/office/drawing/2014/main" id="{E990AE9F-7646-9A4F-8E14-DDA6FF73EE1E}"/>
              </a:ext>
            </a:extLst>
          </p:cNvPr>
          <p:cNvSpPr>
            <a:spLocks noGrp="1"/>
          </p:cNvSpPr>
          <p:nvPr>
            <p:ph type="subTitle" idx="1"/>
          </p:nvPr>
        </p:nvSpPr>
        <p:spPr>
          <a:xfrm>
            <a:off x="1524000" y="3625185"/>
            <a:ext cx="9144000" cy="1282481"/>
          </a:xfrm>
        </p:spPr>
        <p:txBody>
          <a:bodyPr>
            <a:noAutofit/>
          </a:bodyPr>
          <a:lstStyle>
            <a:lvl1pPr marL="0" indent="0" algn="ctr">
              <a:buNone/>
              <a:defRPr sz="2400" b="0" i="0">
                <a:solidFill>
                  <a:schemeClr val="accent1"/>
                </a:solidFill>
                <a:latin typeface="Ubuntu" panose="020B0504030602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6" name="Slide Number Placeholder 5">
            <a:extLst>
              <a:ext uri="{FF2B5EF4-FFF2-40B4-BE49-F238E27FC236}">
                <a16:creationId xmlns:a16="http://schemas.microsoft.com/office/drawing/2014/main" id="{92F6C7D4-35F3-AA4D-B87F-B91D8E788BEF}"/>
              </a:ext>
            </a:extLst>
          </p:cNvPr>
          <p:cNvSpPr>
            <a:spLocks noGrp="1"/>
          </p:cNvSpPr>
          <p:nvPr>
            <p:ph type="sldNum" sz="quarter" idx="12"/>
          </p:nvPr>
        </p:nvSpPr>
        <p:spPr/>
        <p:txBody>
          <a:bodyPr/>
          <a:lstStyle>
            <a:lvl1pPr>
              <a:defRPr>
                <a:solidFill>
                  <a:schemeClr val="bg1"/>
                </a:solidFill>
              </a:defRPr>
            </a:lvl1pPr>
          </a:lstStyle>
          <a:p>
            <a:fld id="{B0C3ECE7-D443-C541-A602-ABE1038D6124}" type="slidenum">
              <a:rPr lang="en-FI"/>
              <a:pPr/>
              <a:t>‹#›</a:t>
            </a:fld>
            <a:endParaRPr lang="en-FI"/>
          </a:p>
        </p:txBody>
      </p:sp>
      <p:pic>
        <p:nvPicPr>
          <p:cNvPr id="7" name="Graphic 6">
            <a:extLst>
              <a:ext uri="{FF2B5EF4-FFF2-40B4-BE49-F238E27FC236}">
                <a16:creationId xmlns:a16="http://schemas.microsoft.com/office/drawing/2014/main" id="{F829F635-804D-9948-9F51-B541339DB2D9}"/>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915296" y="75044"/>
            <a:ext cx="1013179" cy="569913"/>
          </a:xfrm>
          <a:prstGeom prst="rect">
            <a:avLst/>
          </a:prstGeom>
        </p:spPr>
      </p:pic>
    </p:spTree>
    <p:extLst>
      <p:ext uri="{BB962C8B-B14F-4D97-AF65-F5344CB8AC3E}">
        <p14:creationId xmlns:p14="http://schemas.microsoft.com/office/powerpoint/2010/main" val="25670180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Väliotsikko 02 (väri+kuosi)">
    <p:bg>
      <p:bgPr>
        <a:solidFill>
          <a:schemeClr val="accent2"/>
        </a:solidFill>
        <a:effectLst/>
      </p:bgPr>
    </p:bg>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3051230A-58FF-4D47-B21D-3DFCFF865D13}"/>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0" y="0"/>
            <a:ext cx="12192000" cy="6847840"/>
          </a:xfrm>
          <a:prstGeom prst="rect">
            <a:avLst/>
          </a:prstGeom>
        </p:spPr>
      </p:pic>
      <p:sp>
        <p:nvSpPr>
          <p:cNvPr id="2" name="Title 1">
            <a:extLst>
              <a:ext uri="{FF2B5EF4-FFF2-40B4-BE49-F238E27FC236}">
                <a16:creationId xmlns:a16="http://schemas.microsoft.com/office/drawing/2014/main" id="{05706BE7-E160-744A-88F2-287AAA9967E9}"/>
              </a:ext>
            </a:extLst>
          </p:cNvPr>
          <p:cNvSpPr>
            <a:spLocks noGrp="1"/>
          </p:cNvSpPr>
          <p:nvPr>
            <p:ph type="ctrTitle" hasCustomPrompt="1"/>
          </p:nvPr>
        </p:nvSpPr>
        <p:spPr>
          <a:xfrm>
            <a:off x="1524000" y="1539433"/>
            <a:ext cx="9144000" cy="1889567"/>
          </a:xfrm>
        </p:spPr>
        <p:txBody>
          <a:bodyPr anchor="b">
            <a:noAutofit/>
          </a:bodyPr>
          <a:lstStyle>
            <a:lvl1pPr algn="ctr">
              <a:defRPr sz="4000">
                <a:solidFill>
                  <a:schemeClr val="tx1"/>
                </a:solidFill>
              </a:defRPr>
            </a:lvl1pPr>
          </a:lstStyle>
          <a:p>
            <a:r>
              <a:rPr lang="en-GB"/>
              <a:t>Click to edit</a:t>
            </a:r>
            <a:br>
              <a:rPr lang="en-GB"/>
            </a:br>
            <a:r>
              <a:rPr lang="en-GB"/>
              <a:t>Master title style</a:t>
            </a:r>
          </a:p>
        </p:txBody>
      </p:sp>
      <p:sp>
        <p:nvSpPr>
          <p:cNvPr id="3" name="Subtitle 2">
            <a:extLst>
              <a:ext uri="{FF2B5EF4-FFF2-40B4-BE49-F238E27FC236}">
                <a16:creationId xmlns:a16="http://schemas.microsoft.com/office/drawing/2014/main" id="{E990AE9F-7646-9A4F-8E14-DDA6FF73EE1E}"/>
              </a:ext>
            </a:extLst>
          </p:cNvPr>
          <p:cNvSpPr>
            <a:spLocks noGrp="1"/>
          </p:cNvSpPr>
          <p:nvPr>
            <p:ph type="subTitle" idx="1"/>
          </p:nvPr>
        </p:nvSpPr>
        <p:spPr>
          <a:xfrm>
            <a:off x="1524000" y="3625185"/>
            <a:ext cx="9144000" cy="1282481"/>
          </a:xfrm>
        </p:spPr>
        <p:txBody>
          <a:bodyPr>
            <a:noAutofit/>
          </a:bodyPr>
          <a:lstStyle>
            <a:lvl1pPr marL="0" indent="0" algn="ctr">
              <a:buNone/>
              <a:defRPr sz="2400" b="0" i="0">
                <a:solidFill>
                  <a:schemeClr val="tx1"/>
                </a:solidFill>
                <a:latin typeface="Ubuntu" panose="020B0504030602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6" name="Slide Number Placeholder 5">
            <a:extLst>
              <a:ext uri="{FF2B5EF4-FFF2-40B4-BE49-F238E27FC236}">
                <a16:creationId xmlns:a16="http://schemas.microsoft.com/office/drawing/2014/main" id="{92F6C7D4-35F3-AA4D-B87F-B91D8E788BEF}"/>
              </a:ext>
            </a:extLst>
          </p:cNvPr>
          <p:cNvSpPr>
            <a:spLocks noGrp="1"/>
          </p:cNvSpPr>
          <p:nvPr>
            <p:ph type="sldNum" sz="quarter" idx="12"/>
          </p:nvPr>
        </p:nvSpPr>
        <p:spPr/>
        <p:txBody>
          <a:bodyPr/>
          <a:lstStyle>
            <a:lvl1pPr>
              <a:defRPr>
                <a:solidFill>
                  <a:schemeClr val="tx1"/>
                </a:solidFill>
              </a:defRPr>
            </a:lvl1pPr>
          </a:lstStyle>
          <a:p>
            <a:fld id="{B0C3ECE7-D443-C541-A602-ABE1038D6124}" type="slidenum">
              <a:rPr lang="en-FI"/>
              <a:pPr/>
              <a:t>‹#›</a:t>
            </a:fld>
            <a:endParaRPr lang="en-FI"/>
          </a:p>
        </p:txBody>
      </p:sp>
      <p:pic>
        <p:nvPicPr>
          <p:cNvPr id="7" name="Graphic 6">
            <a:extLst>
              <a:ext uri="{FF2B5EF4-FFF2-40B4-BE49-F238E27FC236}">
                <a16:creationId xmlns:a16="http://schemas.microsoft.com/office/drawing/2014/main" id="{F829F635-804D-9948-9F51-B541339DB2D9}"/>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915296" y="75044"/>
            <a:ext cx="1013179" cy="569913"/>
          </a:xfrm>
          <a:prstGeom prst="rect">
            <a:avLst/>
          </a:prstGeom>
        </p:spPr>
      </p:pic>
    </p:spTree>
    <p:extLst>
      <p:ext uri="{BB962C8B-B14F-4D97-AF65-F5344CB8AC3E}">
        <p14:creationId xmlns:p14="http://schemas.microsoft.com/office/powerpoint/2010/main" val="42241398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Väliotsikko 04 (väri)">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706BE7-E160-744A-88F2-287AAA9967E9}"/>
              </a:ext>
            </a:extLst>
          </p:cNvPr>
          <p:cNvSpPr>
            <a:spLocks noGrp="1"/>
          </p:cNvSpPr>
          <p:nvPr>
            <p:ph type="ctrTitle" hasCustomPrompt="1"/>
          </p:nvPr>
        </p:nvSpPr>
        <p:spPr>
          <a:xfrm>
            <a:off x="1524000" y="1122363"/>
            <a:ext cx="9144000" cy="2306637"/>
          </a:xfrm>
          <a:noFill/>
        </p:spPr>
        <p:txBody>
          <a:bodyPr anchor="b">
            <a:normAutofit/>
          </a:bodyPr>
          <a:lstStyle>
            <a:lvl1pPr algn="ctr">
              <a:defRPr sz="4000">
                <a:solidFill>
                  <a:schemeClr val="tx1"/>
                </a:solidFill>
              </a:defRPr>
            </a:lvl1pPr>
          </a:lstStyle>
          <a:p>
            <a:r>
              <a:rPr lang="en-GB"/>
              <a:t>Click to edit</a:t>
            </a:r>
            <a:br>
              <a:rPr lang="en-GB"/>
            </a:br>
            <a:r>
              <a:rPr lang="en-GB"/>
              <a:t>Master title style</a:t>
            </a:r>
          </a:p>
        </p:txBody>
      </p:sp>
      <p:sp>
        <p:nvSpPr>
          <p:cNvPr id="3" name="Subtitle 2">
            <a:extLst>
              <a:ext uri="{FF2B5EF4-FFF2-40B4-BE49-F238E27FC236}">
                <a16:creationId xmlns:a16="http://schemas.microsoft.com/office/drawing/2014/main" id="{E990AE9F-7646-9A4F-8E14-DDA6FF73EE1E}"/>
              </a:ext>
            </a:extLst>
          </p:cNvPr>
          <p:cNvSpPr>
            <a:spLocks noGrp="1"/>
          </p:cNvSpPr>
          <p:nvPr>
            <p:ph type="subTitle" idx="1"/>
          </p:nvPr>
        </p:nvSpPr>
        <p:spPr>
          <a:xfrm>
            <a:off x="1524000" y="3625185"/>
            <a:ext cx="9144000" cy="1655762"/>
          </a:xfrm>
          <a:noFill/>
        </p:spPr>
        <p:txBody>
          <a:bodyPr/>
          <a:lstStyle>
            <a:lvl1pPr marL="0" indent="0" algn="ctr">
              <a:buNone/>
              <a:defRPr sz="2400" b="0" i="0">
                <a:solidFill>
                  <a:schemeClr val="tx1"/>
                </a:solidFill>
                <a:latin typeface="Ubuntu" panose="020B0504030602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6" name="Slide Number Placeholder 5">
            <a:extLst>
              <a:ext uri="{FF2B5EF4-FFF2-40B4-BE49-F238E27FC236}">
                <a16:creationId xmlns:a16="http://schemas.microsoft.com/office/drawing/2014/main" id="{92F6C7D4-35F3-AA4D-B87F-B91D8E788BEF}"/>
              </a:ext>
            </a:extLst>
          </p:cNvPr>
          <p:cNvSpPr>
            <a:spLocks noGrp="1"/>
          </p:cNvSpPr>
          <p:nvPr>
            <p:ph type="sldNum" sz="quarter" idx="12"/>
          </p:nvPr>
        </p:nvSpPr>
        <p:spPr/>
        <p:txBody>
          <a:bodyPr/>
          <a:lstStyle/>
          <a:p>
            <a:fld id="{B0C3ECE7-D443-C541-A602-ABE1038D6124}" type="slidenum">
              <a:t>‹#›</a:t>
            </a:fld>
            <a:endParaRPr lang="en-GB"/>
          </a:p>
        </p:txBody>
      </p:sp>
      <p:pic>
        <p:nvPicPr>
          <p:cNvPr id="9" name="Graphic 8">
            <a:extLst>
              <a:ext uri="{FF2B5EF4-FFF2-40B4-BE49-F238E27FC236}">
                <a16:creationId xmlns:a16="http://schemas.microsoft.com/office/drawing/2014/main" id="{F99041EA-C350-0342-9D1A-03D253AF30A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915296" y="75044"/>
            <a:ext cx="1013179" cy="569913"/>
          </a:xfrm>
          <a:prstGeom prst="rect">
            <a:avLst/>
          </a:prstGeom>
        </p:spPr>
      </p:pic>
    </p:spTree>
    <p:extLst>
      <p:ext uri="{BB962C8B-B14F-4D97-AF65-F5344CB8AC3E}">
        <p14:creationId xmlns:p14="http://schemas.microsoft.com/office/powerpoint/2010/main" val="39507411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Väliotsikko 05 (kuvalla)">
    <p:bg>
      <p:bgPr>
        <a:solidFill>
          <a:schemeClr val="accent1"/>
        </a:solidFill>
        <a:effectLst/>
      </p:bgPr>
    </p:bg>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6C8E949E-052B-E34A-97F2-669D5EF6E10E}"/>
              </a:ext>
            </a:extLst>
          </p:cNvPr>
          <p:cNvSpPr>
            <a:spLocks noGrp="1"/>
          </p:cNvSpPr>
          <p:nvPr>
            <p:ph type="pic" idx="1" hasCustomPrompt="1"/>
          </p:nvPr>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6718776 w 12192000"/>
              <a:gd name="connsiteY3" fmla="*/ 6858000 h 6858000"/>
              <a:gd name="connsiteX4" fmla="*/ 6718776 w 12192000"/>
              <a:gd name="connsiteY4" fmla="*/ 3762160 h 6858000"/>
              <a:gd name="connsiteX5" fmla="*/ 6639522 w 12192000"/>
              <a:gd name="connsiteY5" fmla="*/ 3684493 h 6858000"/>
              <a:gd name="connsiteX6" fmla="*/ 919041 w 12192000"/>
              <a:gd name="connsiteY6" fmla="*/ 3684493 h 6858000"/>
              <a:gd name="connsiteX7" fmla="*/ 839787 w 12192000"/>
              <a:gd name="connsiteY7" fmla="*/ 3762160 h 6858000"/>
              <a:gd name="connsiteX8" fmla="*/ 839787 w 12192000"/>
              <a:gd name="connsiteY8" fmla="*/ 6858000 h 6858000"/>
              <a:gd name="connsiteX9" fmla="*/ 0 w 12192000"/>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6858000">
                <a:moveTo>
                  <a:pt x="0" y="0"/>
                </a:moveTo>
                <a:lnTo>
                  <a:pt x="12192000" y="0"/>
                </a:lnTo>
                <a:lnTo>
                  <a:pt x="12192000" y="6858000"/>
                </a:lnTo>
                <a:lnTo>
                  <a:pt x="6718776" y="6858000"/>
                </a:lnTo>
                <a:lnTo>
                  <a:pt x="6718776" y="3762160"/>
                </a:lnTo>
                <a:cubicBezTo>
                  <a:pt x="6718776" y="3719266"/>
                  <a:pt x="6683293" y="3684493"/>
                  <a:pt x="6639522" y="3684493"/>
                </a:cubicBezTo>
                <a:lnTo>
                  <a:pt x="919041" y="3684493"/>
                </a:lnTo>
                <a:cubicBezTo>
                  <a:pt x="875271" y="3684493"/>
                  <a:pt x="839787" y="3719266"/>
                  <a:pt x="839787" y="3762160"/>
                </a:cubicBezTo>
                <a:lnTo>
                  <a:pt x="839787" y="6858000"/>
                </a:lnTo>
                <a:lnTo>
                  <a:pt x="0" y="6858000"/>
                </a:lnTo>
                <a:close/>
              </a:path>
            </a:pathLst>
          </a:custGeom>
          <a:pattFill prst="pct90">
            <a:fgClr>
              <a:schemeClr val="bg2"/>
            </a:fgClr>
            <a:bgClr>
              <a:schemeClr val="bg2">
                <a:lumMod val="90000"/>
              </a:schemeClr>
            </a:bgClr>
          </a:pattFill>
        </p:spPr>
        <p:txBody>
          <a:bodyPr wrap="square">
            <a:no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 </a:t>
            </a:r>
          </a:p>
        </p:txBody>
      </p:sp>
      <p:sp>
        <p:nvSpPr>
          <p:cNvPr id="7" name="Slide Number Placeholder 6">
            <a:extLst>
              <a:ext uri="{FF2B5EF4-FFF2-40B4-BE49-F238E27FC236}">
                <a16:creationId xmlns:a16="http://schemas.microsoft.com/office/drawing/2014/main" id="{83E13F72-C35A-D747-837C-47FD193810A2}"/>
              </a:ext>
            </a:extLst>
          </p:cNvPr>
          <p:cNvSpPr>
            <a:spLocks noGrp="1"/>
          </p:cNvSpPr>
          <p:nvPr>
            <p:ph type="sldNum" sz="quarter" idx="12"/>
          </p:nvPr>
        </p:nvSpPr>
        <p:spPr/>
        <p:txBody>
          <a:bodyPr/>
          <a:lstStyle>
            <a:lvl1pPr>
              <a:defRPr>
                <a:solidFill>
                  <a:schemeClr val="bg1"/>
                </a:solidFill>
              </a:defRPr>
            </a:lvl1pPr>
          </a:lstStyle>
          <a:p>
            <a:fld id="{B0C3ECE7-D443-C541-A602-ABE1038D6124}" type="slidenum">
              <a:rPr lang="en-FI"/>
              <a:pPr/>
              <a:t>‹#›</a:t>
            </a:fld>
            <a:endParaRPr lang="en-FI"/>
          </a:p>
        </p:txBody>
      </p:sp>
      <p:sp>
        <p:nvSpPr>
          <p:cNvPr id="5" name="Title 4">
            <a:extLst>
              <a:ext uri="{FF2B5EF4-FFF2-40B4-BE49-F238E27FC236}">
                <a16:creationId xmlns:a16="http://schemas.microsoft.com/office/drawing/2014/main" id="{F434EE96-E95A-F142-9767-79C577D29EEE}"/>
              </a:ext>
            </a:extLst>
          </p:cNvPr>
          <p:cNvSpPr>
            <a:spLocks noGrp="1"/>
          </p:cNvSpPr>
          <p:nvPr>
            <p:ph type="title"/>
          </p:nvPr>
        </p:nvSpPr>
        <p:spPr>
          <a:xfrm>
            <a:off x="1457112" y="4343401"/>
            <a:ext cx="4644338" cy="833718"/>
          </a:xfrm>
        </p:spPr>
        <p:txBody>
          <a:bodyPr anchor="t">
            <a:normAutofit/>
          </a:bodyPr>
          <a:lstStyle>
            <a:lvl1pPr>
              <a:defRPr sz="2800"/>
            </a:lvl1pPr>
          </a:lstStyle>
          <a:p>
            <a:r>
              <a:rPr lang="en-US"/>
              <a:t>Click to edit Master title style</a:t>
            </a:r>
            <a:endParaRPr lang="en-GB"/>
          </a:p>
        </p:txBody>
      </p:sp>
      <p:sp>
        <p:nvSpPr>
          <p:cNvPr id="9" name="Text Placeholder 8">
            <a:extLst>
              <a:ext uri="{FF2B5EF4-FFF2-40B4-BE49-F238E27FC236}">
                <a16:creationId xmlns:a16="http://schemas.microsoft.com/office/drawing/2014/main" id="{2CC5F810-CBC0-E741-8E99-AAEB7329F341}"/>
              </a:ext>
            </a:extLst>
          </p:cNvPr>
          <p:cNvSpPr>
            <a:spLocks noGrp="1"/>
          </p:cNvSpPr>
          <p:nvPr>
            <p:ph type="body" sz="quarter" idx="13" hasCustomPrompt="1"/>
          </p:nvPr>
        </p:nvSpPr>
        <p:spPr>
          <a:xfrm>
            <a:off x="1457112" y="5273577"/>
            <a:ext cx="4644338" cy="417325"/>
          </a:xfrm>
        </p:spPr>
        <p:txBody>
          <a:bodyPr/>
          <a:lstStyle>
            <a:lvl1pPr marL="0" indent="0">
              <a:buNone/>
              <a:defRPr/>
            </a:lvl1pPr>
          </a:lstStyle>
          <a:p>
            <a:pPr lvl="0"/>
            <a:r>
              <a:rPr lang="en-GB"/>
              <a:t>Clic to edit Subheader title style</a:t>
            </a:r>
          </a:p>
        </p:txBody>
      </p:sp>
      <p:pic>
        <p:nvPicPr>
          <p:cNvPr id="11" name="Graphic 10">
            <a:extLst>
              <a:ext uri="{FF2B5EF4-FFF2-40B4-BE49-F238E27FC236}">
                <a16:creationId xmlns:a16="http://schemas.microsoft.com/office/drawing/2014/main" id="{35904E48-E4FD-CD4C-985E-930F9777B2BD}"/>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915296" y="75044"/>
            <a:ext cx="1013179" cy="569913"/>
          </a:xfrm>
          <a:prstGeom prst="rect">
            <a:avLst/>
          </a:prstGeom>
        </p:spPr>
      </p:pic>
    </p:spTree>
    <p:extLst>
      <p:ext uri="{BB962C8B-B14F-4D97-AF65-F5344CB8AC3E}">
        <p14:creationId xmlns:p14="http://schemas.microsoft.com/office/powerpoint/2010/main" val="17495353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1 palst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8619CF-DFAF-0D40-AC06-BB314CE0DAA8}"/>
              </a:ext>
            </a:extLst>
          </p:cNvPr>
          <p:cNvSpPr>
            <a:spLocks noGrp="1"/>
          </p:cNvSpPr>
          <p:nvPr>
            <p:ph type="title"/>
          </p:nvPr>
        </p:nvSpPr>
        <p:spPr>
          <a:xfrm>
            <a:off x="838994" y="739774"/>
            <a:ext cx="8332492" cy="1040607"/>
          </a:xfr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FDD693F1-8652-284F-BA8C-73527E284027}"/>
              </a:ext>
            </a:extLst>
          </p:cNvPr>
          <p:cNvSpPr>
            <a:spLocks noGrp="1"/>
          </p:cNvSpPr>
          <p:nvPr>
            <p:ph idx="1"/>
          </p:nvPr>
        </p:nvSpPr>
        <p:spPr>
          <a:xfrm>
            <a:off x="839788" y="2017058"/>
            <a:ext cx="8332492" cy="4112279"/>
          </a:xfrm>
        </p:spPr>
        <p:txBody>
          <a:bodyPr/>
          <a:lstStyle>
            <a:lvl1pPr marL="0" indent="0">
              <a:spcBef>
                <a:spcPts val="0"/>
              </a:spcBef>
              <a:spcAft>
                <a:spcPts val="1200"/>
              </a:spcAft>
              <a:buNone/>
              <a:defRPr/>
            </a:lvl1pPr>
            <a:lvl2pPr marL="180000" indent="0">
              <a:spcBef>
                <a:spcPts val="0"/>
              </a:spcBef>
              <a:spcAft>
                <a:spcPts val="1200"/>
              </a:spcAft>
              <a:buNone/>
              <a:defRPr/>
            </a:lvl2pPr>
            <a:lvl3pPr marL="360000" indent="0">
              <a:spcBef>
                <a:spcPts val="0"/>
              </a:spcBef>
              <a:spcAft>
                <a:spcPts val="1200"/>
              </a:spcAft>
              <a:buNone/>
              <a:defRPr/>
            </a:lvl3pPr>
            <a:lvl4pPr marL="540000" indent="0">
              <a:spcBef>
                <a:spcPts val="0"/>
              </a:spcBef>
              <a:spcAft>
                <a:spcPts val="1200"/>
              </a:spcAft>
              <a:buNone/>
              <a:defRPr/>
            </a:lvl4pPr>
            <a:lvl5pPr marL="720000" indent="0">
              <a:spcBef>
                <a:spcPts val="0"/>
              </a:spcBef>
              <a:spcAft>
                <a:spcPts val="1200"/>
              </a:spcAft>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Slide Number Placeholder 5">
            <a:extLst>
              <a:ext uri="{FF2B5EF4-FFF2-40B4-BE49-F238E27FC236}">
                <a16:creationId xmlns:a16="http://schemas.microsoft.com/office/drawing/2014/main" id="{46DA49CB-6C88-1847-82EC-EB9B53E812CF}"/>
              </a:ext>
            </a:extLst>
          </p:cNvPr>
          <p:cNvSpPr>
            <a:spLocks noGrp="1"/>
          </p:cNvSpPr>
          <p:nvPr>
            <p:ph type="sldNum" sz="quarter" idx="12"/>
          </p:nvPr>
        </p:nvSpPr>
        <p:spPr/>
        <p:txBody>
          <a:bodyPr/>
          <a:lstStyle/>
          <a:p>
            <a:fld id="{B0C3ECE7-D443-C541-A602-ABE1038D6124}" type="slidenum">
              <a:t>‹#›</a:t>
            </a:fld>
            <a:endParaRPr lang="en-GB"/>
          </a:p>
        </p:txBody>
      </p:sp>
      <p:pic>
        <p:nvPicPr>
          <p:cNvPr id="9" name="Graphic 8">
            <a:extLst>
              <a:ext uri="{FF2B5EF4-FFF2-40B4-BE49-F238E27FC236}">
                <a16:creationId xmlns:a16="http://schemas.microsoft.com/office/drawing/2014/main" id="{7C7507D2-E468-604A-B986-33ED643D161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915296" y="75044"/>
            <a:ext cx="1013179" cy="569913"/>
          </a:xfrm>
          <a:prstGeom prst="rect">
            <a:avLst/>
          </a:prstGeom>
        </p:spPr>
      </p:pic>
      <p:pic>
        <p:nvPicPr>
          <p:cNvPr id="7" name="Graphic 6">
            <a:extLst>
              <a:ext uri="{FF2B5EF4-FFF2-40B4-BE49-F238E27FC236}">
                <a16:creationId xmlns:a16="http://schemas.microsoft.com/office/drawing/2014/main" id="{F71DC683-E882-D04E-9B00-8A0137EED0BE}"/>
              </a:ext>
            </a:extLst>
          </p:cNvPr>
          <p:cNvPicPr>
            <a:picLocks noChangeAspect="1"/>
          </p:cNvPicPr>
          <p:nvPr userDrawn="1"/>
        </p:nvPicPr>
        <p:blipFill rotWithShape="1">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l="77635" t="962" r="1924" b="962"/>
          <a:stretch/>
        </p:blipFill>
        <p:spPr>
          <a:xfrm>
            <a:off x="9650994" y="5080"/>
            <a:ext cx="2541006" cy="6847840"/>
          </a:xfrm>
          <a:prstGeom prst="rect">
            <a:avLst/>
          </a:prstGeom>
        </p:spPr>
      </p:pic>
    </p:spTree>
    <p:extLst>
      <p:ext uri="{BB962C8B-B14F-4D97-AF65-F5344CB8AC3E}">
        <p14:creationId xmlns:p14="http://schemas.microsoft.com/office/powerpoint/2010/main" val="30088302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 palsta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ED2418-9586-2A42-9C56-6B38258BB6ED}"/>
              </a:ext>
            </a:extLst>
          </p:cNvPr>
          <p:cNvSpPr>
            <a:spLocks noGrp="1"/>
          </p:cNvSpPr>
          <p:nvPr>
            <p:ph type="title"/>
          </p:nvPr>
        </p:nvSpPr>
        <p:spPr>
          <a:xfrm>
            <a:off x="838994" y="739774"/>
            <a:ext cx="10514012" cy="1040607"/>
          </a:xfr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8E547CCC-2B54-A944-933D-DEF9881C63ED}"/>
              </a:ext>
            </a:extLst>
          </p:cNvPr>
          <p:cNvSpPr>
            <a:spLocks noGrp="1"/>
          </p:cNvSpPr>
          <p:nvPr>
            <p:ph sz="half" idx="1"/>
          </p:nvPr>
        </p:nvSpPr>
        <p:spPr>
          <a:xfrm>
            <a:off x="838201" y="2017058"/>
            <a:ext cx="4617164" cy="4112279"/>
          </a:xfrm>
        </p:spPr>
        <p:txBody>
          <a:bodyPr/>
          <a:lstStyle>
            <a:lvl1pPr marL="0" indent="0">
              <a:spcBef>
                <a:spcPts val="0"/>
              </a:spcBef>
              <a:buNone/>
              <a:defRPr/>
            </a:lvl1pPr>
            <a:lvl2pPr marL="180000" indent="0">
              <a:spcBef>
                <a:spcPts val="0"/>
              </a:spcBef>
              <a:buNone/>
              <a:defRPr/>
            </a:lvl2pPr>
            <a:lvl3pPr marL="360000" indent="0">
              <a:spcBef>
                <a:spcPts val="0"/>
              </a:spcBef>
              <a:buNone/>
              <a:defRPr/>
            </a:lvl3pPr>
            <a:lvl4pPr marL="540000" indent="0">
              <a:spcBef>
                <a:spcPts val="0"/>
              </a:spcBef>
              <a:buNone/>
              <a:defRPr/>
            </a:lvl4pPr>
            <a:lvl5pPr marL="720000" indent="0">
              <a:spcBef>
                <a:spcPts val="0"/>
              </a:spcBef>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Slide Number Placeholder 6">
            <a:extLst>
              <a:ext uri="{FF2B5EF4-FFF2-40B4-BE49-F238E27FC236}">
                <a16:creationId xmlns:a16="http://schemas.microsoft.com/office/drawing/2014/main" id="{88AB8D59-4DEC-2A4A-86A2-39D37B0F9B0F}"/>
              </a:ext>
            </a:extLst>
          </p:cNvPr>
          <p:cNvSpPr>
            <a:spLocks noGrp="1"/>
          </p:cNvSpPr>
          <p:nvPr>
            <p:ph type="sldNum" sz="quarter" idx="12"/>
          </p:nvPr>
        </p:nvSpPr>
        <p:spPr/>
        <p:txBody>
          <a:bodyPr/>
          <a:lstStyle/>
          <a:p>
            <a:fld id="{B0C3ECE7-D443-C541-A602-ABE1038D6124}" type="slidenum">
              <a:t>‹#›</a:t>
            </a:fld>
            <a:endParaRPr lang="en-GB"/>
          </a:p>
        </p:txBody>
      </p:sp>
      <p:pic>
        <p:nvPicPr>
          <p:cNvPr id="10" name="Graphic 9">
            <a:extLst>
              <a:ext uri="{FF2B5EF4-FFF2-40B4-BE49-F238E27FC236}">
                <a16:creationId xmlns:a16="http://schemas.microsoft.com/office/drawing/2014/main" id="{C65AE34C-D788-1742-A8B8-CC1113EFEF0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915296" y="75044"/>
            <a:ext cx="1013179" cy="569913"/>
          </a:xfrm>
          <a:prstGeom prst="rect">
            <a:avLst/>
          </a:prstGeom>
        </p:spPr>
      </p:pic>
      <p:sp>
        <p:nvSpPr>
          <p:cNvPr id="8" name="Content Placeholder 2">
            <a:extLst>
              <a:ext uri="{FF2B5EF4-FFF2-40B4-BE49-F238E27FC236}">
                <a16:creationId xmlns:a16="http://schemas.microsoft.com/office/drawing/2014/main" id="{F7C8B21B-A598-114C-ADCB-849EC65708AF}"/>
              </a:ext>
            </a:extLst>
          </p:cNvPr>
          <p:cNvSpPr>
            <a:spLocks noGrp="1"/>
          </p:cNvSpPr>
          <p:nvPr>
            <p:ph sz="half" idx="13"/>
          </p:nvPr>
        </p:nvSpPr>
        <p:spPr>
          <a:xfrm>
            <a:off x="6150865" y="2017058"/>
            <a:ext cx="4617164" cy="4112279"/>
          </a:xfrm>
        </p:spPr>
        <p:txBody>
          <a:bodyPr/>
          <a:lstStyle>
            <a:lvl1pPr marL="0" indent="0">
              <a:spcBef>
                <a:spcPts val="0"/>
              </a:spcBef>
              <a:buNone/>
              <a:defRPr/>
            </a:lvl1pPr>
            <a:lvl2pPr marL="180000" indent="0">
              <a:spcBef>
                <a:spcPts val="0"/>
              </a:spcBef>
              <a:buNone/>
              <a:defRPr/>
            </a:lvl2pPr>
            <a:lvl3pPr marL="360000" indent="0">
              <a:spcBef>
                <a:spcPts val="0"/>
              </a:spcBef>
              <a:buNone/>
              <a:defRPr/>
            </a:lvl3pPr>
            <a:lvl4pPr marL="540000" indent="0">
              <a:spcBef>
                <a:spcPts val="0"/>
              </a:spcBef>
              <a:buNone/>
              <a:defRPr/>
            </a:lvl4pPr>
            <a:lvl5pPr marL="720000" indent="0">
              <a:spcBef>
                <a:spcPts val="0"/>
              </a:spcBef>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7924911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3 palsta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ED2418-9586-2A42-9C56-6B38258BB6ED}"/>
              </a:ext>
            </a:extLst>
          </p:cNvPr>
          <p:cNvSpPr>
            <a:spLocks noGrp="1"/>
          </p:cNvSpPr>
          <p:nvPr>
            <p:ph type="title"/>
          </p:nvPr>
        </p:nvSpPr>
        <p:spPr>
          <a:xfrm>
            <a:off x="839788" y="739774"/>
            <a:ext cx="10514012" cy="1040607"/>
          </a:xfr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8E547CCC-2B54-A944-933D-DEF9881C63ED}"/>
              </a:ext>
            </a:extLst>
          </p:cNvPr>
          <p:cNvSpPr>
            <a:spLocks noGrp="1"/>
          </p:cNvSpPr>
          <p:nvPr>
            <p:ph sz="half" idx="1"/>
          </p:nvPr>
        </p:nvSpPr>
        <p:spPr>
          <a:xfrm>
            <a:off x="838200" y="2017058"/>
            <a:ext cx="3089731" cy="4112279"/>
          </a:xfrm>
        </p:spPr>
        <p:txBody>
          <a:bodyPr/>
          <a:lstStyle>
            <a:lvl1pPr marL="0" indent="0">
              <a:buNone/>
              <a:defRPr sz="1600"/>
            </a:lvl1pPr>
            <a:lvl2pPr marL="180000" indent="0">
              <a:buNone/>
              <a:defRPr sz="1500"/>
            </a:lvl2pPr>
            <a:lvl3pPr marL="360000" indent="0">
              <a:buNone/>
              <a:defRPr/>
            </a:lvl3pPr>
            <a:lvl4pPr marL="540000" indent="0">
              <a:buNone/>
              <a:defRPr/>
            </a:lvl4pPr>
            <a:lvl5pPr marL="7200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46C623D6-809C-EC42-AA24-915037A1F36A}"/>
              </a:ext>
            </a:extLst>
          </p:cNvPr>
          <p:cNvSpPr>
            <a:spLocks noGrp="1"/>
          </p:cNvSpPr>
          <p:nvPr>
            <p:ph sz="half" idx="2"/>
          </p:nvPr>
        </p:nvSpPr>
        <p:spPr>
          <a:xfrm>
            <a:off x="4551135" y="2017058"/>
            <a:ext cx="3089731" cy="4112279"/>
          </a:xfrm>
        </p:spPr>
        <p:txBody>
          <a:bodyPr/>
          <a:lstStyle>
            <a:lvl1pPr marL="0" indent="0">
              <a:buNone/>
              <a:defRPr sz="1600"/>
            </a:lvl1pPr>
            <a:lvl2pPr marL="180000" indent="0">
              <a:buNone/>
              <a:defRPr sz="1500"/>
            </a:lvl2pPr>
            <a:lvl3pPr marL="360000" indent="0">
              <a:buNone/>
              <a:defRPr/>
            </a:lvl3pPr>
            <a:lvl4pPr marL="540000" indent="0">
              <a:buNone/>
              <a:defRPr/>
            </a:lvl4pPr>
            <a:lvl5pPr marL="7200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Slide Number Placeholder 6">
            <a:extLst>
              <a:ext uri="{FF2B5EF4-FFF2-40B4-BE49-F238E27FC236}">
                <a16:creationId xmlns:a16="http://schemas.microsoft.com/office/drawing/2014/main" id="{88AB8D59-4DEC-2A4A-86A2-39D37B0F9B0F}"/>
              </a:ext>
            </a:extLst>
          </p:cNvPr>
          <p:cNvSpPr>
            <a:spLocks noGrp="1"/>
          </p:cNvSpPr>
          <p:nvPr>
            <p:ph type="sldNum" sz="quarter" idx="12"/>
          </p:nvPr>
        </p:nvSpPr>
        <p:spPr/>
        <p:txBody>
          <a:bodyPr/>
          <a:lstStyle/>
          <a:p>
            <a:fld id="{B0C3ECE7-D443-C541-A602-ABE1038D6124}" type="slidenum">
              <a:t>‹#›</a:t>
            </a:fld>
            <a:endParaRPr lang="en-GB"/>
          </a:p>
        </p:txBody>
      </p:sp>
      <p:sp>
        <p:nvSpPr>
          <p:cNvPr id="6" name="Content Placeholder 3">
            <a:extLst>
              <a:ext uri="{FF2B5EF4-FFF2-40B4-BE49-F238E27FC236}">
                <a16:creationId xmlns:a16="http://schemas.microsoft.com/office/drawing/2014/main" id="{BCF72937-863F-D94A-BC8E-B302A9525EE1}"/>
              </a:ext>
            </a:extLst>
          </p:cNvPr>
          <p:cNvSpPr>
            <a:spLocks noGrp="1"/>
          </p:cNvSpPr>
          <p:nvPr>
            <p:ph sz="half" idx="13"/>
          </p:nvPr>
        </p:nvSpPr>
        <p:spPr>
          <a:xfrm>
            <a:off x="8264069" y="2017058"/>
            <a:ext cx="3089731" cy="4112279"/>
          </a:xfrm>
        </p:spPr>
        <p:txBody>
          <a:bodyPr/>
          <a:lstStyle>
            <a:lvl1pPr marL="0" indent="0">
              <a:buNone/>
              <a:defRPr sz="1600"/>
            </a:lvl1pPr>
            <a:lvl2pPr marL="180000" indent="0">
              <a:buNone/>
              <a:defRPr sz="1500"/>
            </a:lvl2pPr>
            <a:lvl3pPr marL="360000" indent="0">
              <a:buNone/>
              <a:defRPr/>
            </a:lvl3pPr>
            <a:lvl4pPr marL="540000" indent="0">
              <a:buNone/>
              <a:defRPr/>
            </a:lvl4pPr>
            <a:lvl5pPr marL="7200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8" name="Graphic 7">
            <a:extLst>
              <a:ext uri="{FF2B5EF4-FFF2-40B4-BE49-F238E27FC236}">
                <a16:creationId xmlns:a16="http://schemas.microsoft.com/office/drawing/2014/main" id="{D86AE598-D1BF-3C41-AC54-45660B4E30A4}"/>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915296" y="75044"/>
            <a:ext cx="1013179" cy="569913"/>
          </a:xfrm>
          <a:prstGeom prst="rect">
            <a:avLst/>
          </a:prstGeom>
        </p:spPr>
      </p:pic>
    </p:spTree>
    <p:extLst>
      <p:ext uri="{BB962C8B-B14F-4D97-AF65-F5344CB8AC3E}">
        <p14:creationId xmlns:p14="http://schemas.microsoft.com/office/powerpoint/2010/main" val="36725844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33E73AD-37FA-9D45-B4C6-C9C589774145}"/>
              </a:ext>
            </a:extLst>
          </p:cNvPr>
          <p:cNvSpPr>
            <a:spLocks noGrp="1"/>
          </p:cNvSpPr>
          <p:nvPr>
            <p:ph type="title"/>
          </p:nvPr>
        </p:nvSpPr>
        <p:spPr>
          <a:xfrm>
            <a:off x="838994" y="739774"/>
            <a:ext cx="10514012" cy="1040607"/>
          </a:xfrm>
          <a:prstGeom prst="rect">
            <a:avLst/>
          </a:prstGeom>
        </p:spPr>
        <p:txBody>
          <a:bodyPr vert="horz" lIns="0" tIns="0" rIns="0" bIns="0" rtlCol="0" anchor="t">
            <a:no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89DC405B-0C9E-4F40-89F6-5187377ADDF3}"/>
              </a:ext>
            </a:extLst>
          </p:cNvPr>
          <p:cNvSpPr>
            <a:spLocks noGrp="1"/>
          </p:cNvSpPr>
          <p:nvPr>
            <p:ph type="body" idx="1"/>
          </p:nvPr>
        </p:nvSpPr>
        <p:spPr>
          <a:xfrm>
            <a:off x="839788" y="1915318"/>
            <a:ext cx="10514012" cy="4214020"/>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Slide Number Placeholder 5">
            <a:extLst>
              <a:ext uri="{FF2B5EF4-FFF2-40B4-BE49-F238E27FC236}">
                <a16:creationId xmlns:a16="http://schemas.microsoft.com/office/drawing/2014/main" id="{51655A6E-D79B-234A-9877-A09A8314884C}"/>
              </a:ext>
            </a:extLst>
          </p:cNvPr>
          <p:cNvSpPr>
            <a:spLocks noGrp="1"/>
          </p:cNvSpPr>
          <p:nvPr>
            <p:ph type="sldNum" sz="quarter" idx="4"/>
          </p:nvPr>
        </p:nvSpPr>
        <p:spPr>
          <a:xfrm>
            <a:off x="11352013" y="6446579"/>
            <a:ext cx="432000" cy="184666"/>
          </a:xfrm>
          <a:prstGeom prst="rect">
            <a:avLst/>
          </a:prstGeom>
        </p:spPr>
        <p:txBody>
          <a:bodyPr vert="horz" wrap="square" lIns="0" tIns="0" rIns="0" bIns="0" rtlCol="0" anchor="ctr">
            <a:spAutoFit/>
          </a:bodyPr>
          <a:lstStyle>
            <a:lvl1pPr algn="r">
              <a:defRPr sz="1200">
                <a:solidFill>
                  <a:schemeClr val="tx1"/>
                </a:solidFill>
              </a:defRPr>
            </a:lvl1pPr>
          </a:lstStyle>
          <a:p>
            <a:fld id="{B0C3ECE7-D443-C541-A602-ABE1038D6124}" type="slidenum">
              <a:rPr lang="en-GB"/>
              <a:pPr/>
              <a:t>‹#›</a:t>
            </a:fld>
            <a:endParaRPr lang="en-GB"/>
          </a:p>
        </p:txBody>
      </p:sp>
    </p:spTree>
    <p:extLst>
      <p:ext uri="{BB962C8B-B14F-4D97-AF65-F5344CB8AC3E}">
        <p14:creationId xmlns:p14="http://schemas.microsoft.com/office/powerpoint/2010/main" val="3865350223"/>
      </p:ext>
    </p:extLst>
  </p:cSld>
  <p:clrMap bg1="lt1" tx1="dk1" bg2="lt2" tx2="dk2" accent1="accent1" accent2="accent2" accent3="accent3" accent4="accent4" accent5="accent5" accent6="accent6" hlink="hlink" folHlink="folHlink"/>
  <p:sldLayoutIdLst>
    <p:sldLayoutId id="2147483691" r:id="rId1"/>
    <p:sldLayoutId id="2147483694" r:id="rId2"/>
    <p:sldLayoutId id="2147483663" r:id="rId3"/>
    <p:sldLayoutId id="2147483695" r:id="rId4"/>
    <p:sldLayoutId id="2147483676" r:id="rId5"/>
    <p:sldLayoutId id="2147483687" r:id="rId6"/>
    <p:sldLayoutId id="2147483664" r:id="rId7"/>
    <p:sldLayoutId id="2147483666" r:id="rId8"/>
    <p:sldLayoutId id="2147483678" r:id="rId9"/>
    <p:sldLayoutId id="2147483688" r:id="rId10"/>
    <p:sldLayoutId id="2147483677" r:id="rId11"/>
    <p:sldLayoutId id="2147483669" r:id="rId12"/>
    <p:sldLayoutId id="2147483679" r:id="rId13"/>
    <p:sldLayoutId id="2147483693" r:id="rId14"/>
    <p:sldLayoutId id="2147483681" r:id="rId15"/>
    <p:sldLayoutId id="2147483680" r:id="rId16"/>
    <p:sldLayoutId id="2147483671" r:id="rId17"/>
    <p:sldLayoutId id="2147483682" r:id="rId18"/>
    <p:sldLayoutId id="2147483683" r:id="rId19"/>
    <p:sldLayoutId id="2147483684" r:id="rId20"/>
    <p:sldLayoutId id="2147483685" r:id="rId21"/>
    <p:sldLayoutId id="2147483686" r:id="rId22"/>
    <p:sldLayoutId id="2147483697" r:id="rId23"/>
    <p:sldLayoutId id="2147483696" r:id="rId24"/>
    <p:sldLayoutId id="2147483689" r:id="rId25"/>
    <p:sldLayoutId id="2147483690" r:id="rId26"/>
  </p:sldLayoutIdLst>
  <p:hf hdr="0" ftr="0" dt="0"/>
  <p:txStyles>
    <p:titleStyle>
      <a:lvl1pPr algn="l" defTabSz="914400" rtl="0" eaLnBrk="1" latinLnBrk="0" hangingPunct="1">
        <a:lnSpc>
          <a:spcPct val="95000"/>
        </a:lnSpc>
        <a:spcBef>
          <a:spcPct val="0"/>
        </a:spcBef>
        <a:buNone/>
        <a:defRPr sz="3200" kern="1200">
          <a:solidFill>
            <a:schemeClr val="tx1"/>
          </a:solidFill>
          <a:latin typeface="Krona One" panose="02010605030500060004" pitchFamily="2" charset="77"/>
          <a:ea typeface="+mj-ea"/>
          <a:cs typeface="+mj-cs"/>
        </a:defRPr>
      </a:lvl1pPr>
    </p:titleStyle>
    <p:bodyStyle>
      <a:lvl1pPr marL="180000" indent="-180000" algn="l" defTabSz="914400" rtl="0" eaLnBrk="1" latinLnBrk="0" hangingPunct="1">
        <a:lnSpc>
          <a:spcPct val="130000"/>
        </a:lnSpc>
        <a:spcBef>
          <a:spcPts val="0"/>
        </a:spcBef>
        <a:spcAft>
          <a:spcPts val="1200"/>
        </a:spcAft>
        <a:buFont typeface="Arial" panose="020B0604020202020204" pitchFamily="34" charset="0"/>
        <a:buChar char="•"/>
        <a:tabLst/>
        <a:defRPr sz="1800" kern="1200">
          <a:solidFill>
            <a:schemeClr val="tx1"/>
          </a:solidFill>
          <a:latin typeface="Ubuntu" panose="020B0504030602030204" pitchFamily="34" charset="0"/>
          <a:ea typeface="+mn-ea"/>
          <a:cs typeface="+mn-cs"/>
        </a:defRPr>
      </a:lvl1pPr>
      <a:lvl2pPr marL="360000" indent="-180000" algn="l" defTabSz="914400" rtl="0" eaLnBrk="1" latinLnBrk="0" hangingPunct="1">
        <a:lnSpc>
          <a:spcPct val="130000"/>
        </a:lnSpc>
        <a:spcBef>
          <a:spcPts val="0"/>
        </a:spcBef>
        <a:spcAft>
          <a:spcPts val="1200"/>
        </a:spcAft>
        <a:buFont typeface="Arial" panose="020B0604020202020204" pitchFamily="34" charset="0"/>
        <a:buChar char="•"/>
        <a:tabLst/>
        <a:defRPr sz="1600" kern="1200">
          <a:solidFill>
            <a:schemeClr val="tx1"/>
          </a:solidFill>
          <a:latin typeface="Ubuntu" panose="020B0504030602030204" pitchFamily="34" charset="0"/>
          <a:ea typeface="+mn-ea"/>
          <a:cs typeface="+mn-cs"/>
        </a:defRPr>
      </a:lvl2pPr>
      <a:lvl3pPr marL="540000" indent="-180000" algn="l" defTabSz="914400" rtl="0" eaLnBrk="1" latinLnBrk="0" hangingPunct="1">
        <a:lnSpc>
          <a:spcPct val="130000"/>
        </a:lnSpc>
        <a:spcBef>
          <a:spcPts val="0"/>
        </a:spcBef>
        <a:spcAft>
          <a:spcPts val="1200"/>
        </a:spcAft>
        <a:buFont typeface="Arial" panose="020B0604020202020204" pitchFamily="34" charset="0"/>
        <a:buChar char="•"/>
        <a:tabLst/>
        <a:defRPr sz="1400" kern="1200">
          <a:solidFill>
            <a:schemeClr val="accent6"/>
          </a:solidFill>
          <a:latin typeface="Ubuntu" panose="020B0504030602030204" pitchFamily="34" charset="0"/>
          <a:ea typeface="+mn-ea"/>
          <a:cs typeface="+mn-cs"/>
        </a:defRPr>
      </a:lvl3pPr>
      <a:lvl4pPr marL="720000" indent="-180000" algn="l" defTabSz="914400" rtl="0" eaLnBrk="1" latinLnBrk="0" hangingPunct="1">
        <a:lnSpc>
          <a:spcPct val="130000"/>
        </a:lnSpc>
        <a:spcBef>
          <a:spcPts val="0"/>
        </a:spcBef>
        <a:spcAft>
          <a:spcPts val="1200"/>
        </a:spcAft>
        <a:buFont typeface="Arial" panose="020B0604020202020204" pitchFamily="34" charset="0"/>
        <a:buChar char="•"/>
        <a:tabLst/>
        <a:defRPr sz="1400" kern="1200">
          <a:solidFill>
            <a:schemeClr val="accent6"/>
          </a:solidFill>
          <a:latin typeface="Ubuntu" panose="020B0504030602030204" pitchFamily="34" charset="0"/>
          <a:ea typeface="+mn-ea"/>
          <a:cs typeface="+mn-cs"/>
        </a:defRPr>
      </a:lvl4pPr>
      <a:lvl5pPr marL="900000" indent="-180000" algn="l" defTabSz="914400" rtl="0" eaLnBrk="1" latinLnBrk="0" hangingPunct="1">
        <a:lnSpc>
          <a:spcPct val="130000"/>
        </a:lnSpc>
        <a:spcBef>
          <a:spcPts val="0"/>
        </a:spcBef>
        <a:spcAft>
          <a:spcPts val="1200"/>
        </a:spcAft>
        <a:buFont typeface="Arial" panose="020B0604020202020204" pitchFamily="34" charset="0"/>
        <a:buChar char="•"/>
        <a:tabLst/>
        <a:defRPr sz="1400" kern="1200">
          <a:solidFill>
            <a:schemeClr val="accent6"/>
          </a:solidFill>
          <a:latin typeface="Ubuntu" panose="020B0504030602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A4A3A4"/>
          </p15:clr>
        </p15:guide>
        <p15:guide id="2" pos="3840" userDrawn="1">
          <p15:clr>
            <a:srgbClr val="A4A3A4"/>
          </p15:clr>
        </p15:guide>
        <p15:guide id="3" pos="529" userDrawn="1">
          <p15:clr>
            <a:srgbClr val="547EBF"/>
          </p15:clr>
        </p15:guide>
        <p15:guide id="4" pos="7151" userDrawn="1">
          <p15:clr>
            <a:srgbClr val="547EBF"/>
          </p15:clr>
        </p15:guide>
        <p15:guide id="5" orient="horz" pos="459" userDrawn="1">
          <p15:clr>
            <a:srgbClr val="547EBF"/>
          </p15:clr>
        </p15:guide>
        <p15:guide id="7" orient="horz" pos="3861" userDrawn="1">
          <p15:clr>
            <a:srgbClr val="547EBF"/>
          </p15:clr>
        </p15:guide>
        <p15:guide id="8" pos="257" userDrawn="1">
          <p15:clr>
            <a:srgbClr val="A4A3A4"/>
          </p15:clr>
        </p15:guide>
        <p15:guide id="9" pos="7423" userDrawn="1">
          <p15:clr>
            <a:srgbClr val="A4A3A4"/>
          </p15:clr>
        </p15:guide>
        <p15:guide id="10" pos="2570" userDrawn="1">
          <p15:clr>
            <a:srgbClr val="A4A3A4"/>
          </p15:clr>
        </p15:guide>
        <p15:guide id="11" pos="5110" userDrawn="1">
          <p15:clr>
            <a:srgbClr val="A4A3A4"/>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1.xml"/><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2.xml"/><Relationship Id="rId1" Type="http://schemas.openxmlformats.org/officeDocument/2006/relationships/slideLayout" Target="../slideLayouts/slideLayout21.xml"/></Relationships>
</file>

<file path=ppt/slides/_rels/slide13.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3.xml"/><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3" Type="http://schemas.openxmlformats.org/officeDocument/2006/relationships/image" Target="../media/image51.emf"/><Relationship Id="rId2" Type="http://schemas.openxmlformats.org/officeDocument/2006/relationships/notesSlide" Target="../notesSlides/notesSlide14.xml"/><Relationship Id="rId1" Type="http://schemas.openxmlformats.org/officeDocument/2006/relationships/slideLayout" Target="../slideLayouts/slideLayout19.xml"/></Relationships>
</file>

<file path=ppt/slides/_rels/slide1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5.xml"/><Relationship Id="rId1" Type="http://schemas.openxmlformats.org/officeDocument/2006/relationships/slideLayout" Target="../slideLayouts/slideLayout20.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3" Type="http://schemas.openxmlformats.org/officeDocument/2006/relationships/image" Target="../media/image54.emf"/><Relationship Id="rId2" Type="http://schemas.openxmlformats.org/officeDocument/2006/relationships/image" Target="../media/image53.emf"/><Relationship Id="rId1" Type="http://schemas.openxmlformats.org/officeDocument/2006/relationships/slideLayout" Target="../slideLayouts/slideLayout7.xml"/><Relationship Id="rId4" Type="http://schemas.openxmlformats.org/officeDocument/2006/relationships/image" Target="../media/image55.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xml"/><Relationship Id="rId1" Type="http://schemas.openxmlformats.org/officeDocument/2006/relationships/slideLayout" Target="../slideLayouts/slideLayout20.xml"/></Relationships>
</file>

<file path=ppt/slides/_rels/slide4.xml.rels><?xml version="1.0" encoding="UTF-8" standalone="yes"?>
<Relationships xmlns="http://schemas.openxmlformats.org/package/2006/relationships"><Relationship Id="rId8" Type="http://schemas.openxmlformats.org/officeDocument/2006/relationships/image" Target="../media/image38.emf"/><Relationship Id="rId3" Type="http://schemas.openxmlformats.org/officeDocument/2006/relationships/image" Target="../media/image33.emf"/><Relationship Id="rId7" Type="http://schemas.openxmlformats.org/officeDocument/2006/relationships/image" Target="../media/image37.emf"/><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36.emf"/><Relationship Id="rId11" Type="http://schemas.openxmlformats.org/officeDocument/2006/relationships/image" Target="../media/image41.emf"/><Relationship Id="rId5" Type="http://schemas.openxmlformats.org/officeDocument/2006/relationships/image" Target="../media/image35.emf"/><Relationship Id="rId10" Type="http://schemas.openxmlformats.org/officeDocument/2006/relationships/image" Target="../media/image40.emf"/><Relationship Id="rId4" Type="http://schemas.openxmlformats.org/officeDocument/2006/relationships/image" Target="../media/image34.emf"/><Relationship Id="rId9" Type="http://schemas.openxmlformats.org/officeDocument/2006/relationships/image" Target="../media/image39.emf"/></Relationships>
</file>

<file path=ppt/slides/_rels/slide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5.xml"/><Relationship Id="rId1" Type="http://schemas.openxmlformats.org/officeDocument/2006/relationships/slideLayout" Target="../slideLayouts/slideLayout19.xml"/></Relationships>
</file>

<file path=ppt/slides/_rels/slide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6.xml"/><Relationship Id="rId1" Type="http://schemas.openxmlformats.org/officeDocument/2006/relationships/slideLayout" Target="../slideLayouts/slideLayout20.xml"/></Relationships>
</file>

<file path=ppt/slides/_rels/slide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45.jpg"/></Relationships>
</file>

<file path=ppt/slides/_rels/slide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8.xml"/><Relationship Id="rId1" Type="http://schemas.openxmlformats.org/officeDocument/2006/relationships/slideLayout" Target="../slideLayouts/slideLayout21.xml"/></Relationships>
</file>

<file path=ppt/slides/_rels/slide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2">
            <a:alpha val="80000"/>
          </a:schemeClr>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CA71D96-0970-4249-9250-C38C87178D21}"/>
              </a:ext>
            </a:extLst>
          </p:cNvPr>
          <p:cNvSpPr>
            <a:spLocks noGrp="1"/>
          </p:cNvSpPr>
          <p:nvPr>
            <p:ph type="ctrTitle"/>
          </p:nvPr>
        </p:nvSpPr>
        <p:spPr>
          <a:xfrm>
            <a:off x="1524000" y="5557891"/>
            <a:ext cx="9144000" cy="541632"/>
          </a:xfrm>
        </p:spPr>
        <p:txBody>
          <a:bodyPr>
            <a:normAutofit/>
          </a:bodyPr>
          <a:lstStyle/>
          <a:p>
            <a:r>
              <a:rPr lang="en-GB" dirty="0" err="1"/>
              <a:t>Tervetuloa</a:t>
            </a:r>
            <a:r>
              <a:rPr lang="en-GB" dirty="0"/>
              <a:t> </a:t>
            </a:r>
            <a:r>
              <a:rPr lang="en-GB" dirty="0" err="1"/>
              <a:t>yhteisöömme</a:t>
            </a:r>
            <a:r>
              <a:rPr lang="en-GB" dirty="0"/>
              <a:t>!</a:t>
            </a:r>
          </a:p>
        </p:txBody>
      </p:sp>
      <p:sp>
        <p:nvSpPr>
          <p:cNvPr id="7" name="Subtitle 6">
            <a:extLst>
              <a:ext uri="{FF2B5EF4-FFF2-40B4-BE49-F238E27FC236}">
                <a16:creationId xmlns:a16="http://schemas.microsoft.com/office/drawing/2014/main" id="{555DA443-AEE3-DB42-9C8B-5C588B97FE47}"/>
              </a:ext>
            </a:extLst>
          </p:cNvPr>
          <p:cNvSpPr>
            <a:spLocks noGrp="1"/>
          </p:cNvSpPr>
          <p:nvPr>
            <p:ph type="subTitle" idx="1"/>
          </p:nvPr>
        </p:nvSpPr>
        <p:spPr/>
        <p:txBody>
          <a:bodyPr/>
          <a:lstStyle/>
          <a:p>
            <a:endParaRPr lang="en-FI" dirty="0"/>
          </a:p>
        </p:txBody>
      </p:sp>
      <p:pic>
        <p:nvPicPr>
          <p:cNvPr id="13" name="Picture Placeholder 12" descr="A group of people sitting at a table&#10;&#10;Description automatically generated with medium confidence">
            <a:extLst>
              <a:ext uri="{FF2B5EF4-FFF2-40B4-BE49-F238E27FC236}">
                <a16:creationId xmlns:a16="http://schemas.microsoft.com/office/drawing/2014/main" id="{6050C989-8B3F-CF40-BC9C-0FF44F481160}"/>
              </a:ext>
            </a:extLst>
          </p:cNvPr>
          <p:cNvPicPr>
            <a:picLocks noGrp="1" noChangeAspect="1"/>
          </p:cNvPicPr>
          <p:nvPr>
            <p:ph type="pic" idx="13"/>
          </p:nvPr>
        </p:nvPicPr>
        <p:blipFill>
          <a:blip r:embed="rId3"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16956211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B8DF16-0C0F-E845-BB2B-0AB5C029D8F3}"/>
              </a:ext>
            </a:extLst>
          </p:cNvPr>
          <p:cNvSpPr>
            <a:spLocks noGrp="1"/>
          </p:cNvSpPr>
          <p:nvPr>
            <p:ph type="title"/>
          </p:nvPr>
        </p:nvSpPr>
        <p:spPr/>
        <p:txBody>
          <a:bodyPr/>
          <a:lstStyle/>
          <a:p>
            <a:r>
              <a:rPr lang="en-FI" dirty="0"/>
              <a:t>Jäsenet päättävät</a:t>
            </a:r>
          </a:p>
        </p:txBody>
      </p:sp>
      <p:sp>
        <p:nvSpPr>
          <p:cNvPr id="3" name="Content Placeholder 2">
            <a:extLst>
              <a:ext uri="{FF2B5EF4-FFF2-40B4-BE49-F238E27FC236}">
                <a16:creationId xmlns:a16="http://schemas.microsoft.com/office/drawing/2014/main" id="{5B01743A-D43F-314A-9E59-80103FEEAEF7}"/>
              </a:ext>
            </a:extLst>
          </p:cNvPr>
          <p:cNvSpPr>
            <a:spLocks noGrp="1"/>
          </p:cNvSpPr>
          <p:nvPr>
            <p:ph idx="1"/>
          </p:nvPr>
        </p:nvSpPr>
        <p:spPr/>
        <p:txBody>
          <a:bodyPr/>
          <a:lstStyle/>
          <a:p>
            <a:pPr marL="285750" indent="-285750">
              <a:buFont typeface="Arial" panose="020B0604020202020204" pitchFamily="34" charset="0"/>
              <a:buChar char="•"/>
            </a:pPr>
            <a:r>
              <a:rPr lang="en-US" dirty="0" err="1"/>
              <a:t>TEKin</a:t>
            </a:r>
            <a:r>
              <a:rPr lang="en-US" dirty="0"/>
              <a:t> </a:t>
            </a:r>
            <a:r>
              <a:rPr lang="en-US" dirty="0" err="1"/>
              <a:t>ainejärjestöyhdyshenkilöt</a:t>
            </a:r>
            <a:endParaRPr lang="en-US" dirty="0"/>
          </a:p>
          <a:p>
            <a:pPr marL="285750" indent="-285750">
              <a:buFont typeface="Arial" panose="020B0604020202020204" pitchFamily="34" charset="0"/>
              <a:buChar char="•"/>
            </a:pPr>
            <a:r>
              <a:rPr lang="en-US" dirty="0" err="1"/>
              <a:t>TEKin</a:t>
            </a:r>
            <a:r>
              <a:rPr lang="en-US" dirty="0"/>
              <a:t> </a:t>
            </a:r>
            <a:r>
              <a:rPr lang="en-US" dirty="0" err="1"/>
              <a:t>valtuusto</a:t>
            </a:r>
            <a:endParaRPr lang="en-US" dirty="0"/>
          </a:p>
          <a:p>
            <a:pPr marL="285750" indent="-285750">
              <a:buFont typeface="Arial" panose="020B0604020202020204" pitchFamily="34" charset="0"/>
              <a:buChar char="•"/>
            </a:pPr>
            <a:r>
              <a:rPr lang="en-US" dirty="0" err="1"/>
              <a:t>TEKin</a:t>
            </a:r>
            <a:r>
              <a:rPr lang="en-US" dirty="0"/>
              <a:t> </a:t>
            </a:r>
            <a:r>
              <a:rPr lang="en-US" dirty="0" err="1"/>
              <a:t>valiokunnat</a:t>
            </a:r>
            <a:endParaRPr lang="en-US" dirty="0"/>
          </a:p>
          <a:p>
            <a:pPr marL="285750" indent="-285750">
              <a:buFont typeface="Arial" panose="020B0604020202020204" pitchFamily="34" charset="0"/>
              <a:buChar char="•"/>
            </a:pPr>
            <a:r>
              <a:rPr lang="en-US" dirty="0" err="1"/>
              <a:t>TEKin</a:t>
            </a:r>
            <a:r>
              <a:rPr lang="en-US" dirty="0"/>
              <a:t> </a:t>
            </a:r>
            <a:r>
              <a:rPr lang="en-US" dirty="0" err="1"/>
              <a:t>hallitus</a:t>
            </a:r>
            <a:endParaRPr lang="en-US" dirty="0"/>
          </a:p>
          <a:p>
            <a:pPr marL="285750" indent="-285750">
              <a:buFont typeface="Arial" panose="020B0604020202020204" pitchFamily="34" charset="0"/>
              <a:buChar char="•"/>
            </a:pPr>
            <a:endParaRPr lang="en-FI" dirty="0"/>
          </a:p>
        </p:txBody>
      </p:sp>
      <p:sp>
        <p:nvSpPr>
          <p:cNvPr id="4" name="Slide Number Placeholder 3">
            <a:extLst>
              <a:ext uri="{FF2B5EF4-FFF2-40B4-BE49-F238E27FC236}">
                <a16:creationId xmlns:a16="http://schemas.microsoft.com/office/drawing/2014/main" id="{F7A1CDC3-12A8-1C4A-96BD-390F69EDDF00}"/>
              </a:ext>
            </a:extLst>
          </p:cNvPr>
          <p:cNvSpPr>
            <a:spLocks noGrp="1"/>
          </p:cNvSpPr>
          <p:nvPr>
            <p:ph type="sldNum" sz="quarter" idx="12"/>
          </p:nvPr>
        </p:nvSpPr>
        <p:spPr/>
        <p:txBody>
          <a:bodyPr/>
          <a:lstStyle/>
          <a:p>
            <a:fld id="{B0C3ECE7-D443-C541-A602-ABE1038D6124}" type="slidenum">
              <a:rPr lang="en-FI" smtClean="0"/>
              <a:t>10</a:t>
            </a:fld>
            <a:endParaRPr lang="en-FI"/>
          </a:p>
        </p:txBody>
      </p:sp>
      <p:sp>
        <p:nvSpPr>
          <p:cNvPr id="5" name="Content Placeholder 2">
            <a:extLst>
              <a:ext uri="{FF2B5EF4-FFF2-40B4-BE49-F238E27FC236}">
                <a16:creationId xmlns:a16="http://schemas.microsoft.com/office/drawing/2014/main" id="{296AFD41-984C-492B-AE5F-383C4E20B840}"/>
              </a:ext>
            </a:extLst>
          </p:cNvPr>
          <p:cNvSpPr txBox="1">
            <a:spLocks/>
          </p:cNvSpPr>
          <p:nvPr/>
        </p:nvSpPr>
        <p:spPr>
          <a:xfrm>
            <a:off x="6096000" y="2017058"/>
            <a:ext cx="4096647" cy="4112279"/>
          </a:xfrm>
          <a:prstGeom prst="rect">
            <a:avLst/>
          </a:prstGeom>
        </p:spPr>
        <p:txBody>
          <a:bodyPr vert="horz" lIns="0" tIns="0" rIns="0" bIns="0" rtlCol="0" anchor="t">
            <a:noAutofit/>
          </a:bodyPr>
          <a:lstStyle>
            <a:lvl1pPr marL="0" indent="0" algn="l" defTabSz="914400" rtl="0" eaLnBrk="1" latinLnBrk="0" hangingPunct="1">
              <a:lnSpc>
                <a:spcPct val="130000"/>
              </a:lnSpc>
              <a:spcBef>
                <a:spcPts val="0"/>
              </a:spcBef>
              <a:spcAft>
                <a:spcPts val="1200"/>
              </a:spcAft>
              <a:buFont typeface="Arial" panose="020B0604020202020204" pitchFamily="34" charset="0"/>
              <a:buNone/>
              <a:tabLst/>
              <a:defRPr sz="1800" kern="1200">
                <a:solidFill>
                  <a:schemeClr val="tx1"/>
                </a:solidFill>
                <a:latin typeface="Ubuntu" panose="020B0504030602030204" pitchFamily="34" charset="0"/>
                <a:ea typeface="+mn-ea"/>
                <a:cs typeface="+mn-cs"/>
              </a:defRPr>
            </a:lvl1pPr>
            <a:lvl2pPr marL="180000" indent="0" algn="l" defTabSz="914400" rtl="0" eaLnBrk="1" latinLnBrk="0" hangingPunct="1">
              <a:lnSpc>
                <a:spcPct val="130000"/>
              </a:lnSpc>
              <a:spcBef>
                <a:spcPts val="0"/>
              </a:spcBef>
              <a:spcAft>
                <a:spcPts val="1200"/>
              </a:spcAft>
              <a:buFont typeface="Arial" panose="020B0604020202020204" pitchFamily="34" charset="0"/>
              <a:buNone/>
              <a:tabLst/>
              <a:defRPr sz="1600" kern="1200">
                <a:solidFill>
                  <a:schemeClr val="tx1"/>
                </a:solidFill>
                <a:latin typeface="Ubuntu" panose="020B0504030602030204" pitchFamily="34" charset="0"/>
                <a:ea typeface="+mn-ea"/>
                <a:cs typeface="+mn-cs"/>
              </a:defRPr>
            </a:lvl2pPr>
            <a:lvl3pPr marL="360000" indent="0" algn="l" defTabSz="914400" rtl="0" eaLnBrk="1" latinLnBrk="0" hangingPunct="1">
              <a:lnSpc>
                <a:spcPct val="130000"/>
              </a:lnSpc>
              <a:spcBef>
                <a:spcPts val="0"/>
              </a:spcBef>
              <a:spcAft>
                <a:spcPts val="1200"/>
              </a:spcAft>
              <a:buFont typeface="Arial" panose="020B0604020202020204" pitchFamily="34" charset="0"/>
              <a:buNone/>
              <a:tabLst/>
              <a:defRPr sz="1400" kern="1200">
                <a:solidFill>
                  <a:schemeClr val="accent6"/>
                </a:solidFill>
                <a:latin typeface="Ubuntu" panose="020B0504030602030204" pitchFamily="34" charset="0"/>
                <a:ea typeface="+mn-ea"/>
                <a:cs typeface="+mn-cs"/>
              </a:defRPr>
            </a:lvl3pPr>
            <a:lvl4pPr marL="540000" indent="0" algn="l" defTabSz="914400" rtl="0" eaLnBrk="1" latinLnBrk="0" hangingPunct="1">
              <a:lnSpc>
                <a:spcPct val="130000"/>
              </a:lnSpc>
              <a:spcBef>
                <a:spcPts val="0"/>
              </a:spcBef>
              <a:spcAft>
                <a:spcPts val="1200"/>
              </a:spcAft>
              <a:buFont typeface="Arial" panose="020B0604020202020204" pitchFamily="34" charset="0"/>
              <a:buNone/>
              <a:tabLst/>
              <a:defRPr sz="1400" kern="1200">
                <a:solidFill>
                  <a:schemeClr val="accent6"/>
                </a:solidFill>
                <a:latin typeface="Ubuntu" panose="020B0504030602030204" pitchFamily="34" charset="0"/>
                <a:ea typeface="+mn-ea"/>
                <a:cs typeface="+mn-cs"/>
              </a:defRPr>
            </a:lvl4pPr>
            <a:lvl5pPr marL="720000" indent="0" algn="l" defTabSz="914400" rtl="0" eaLnBrk="1" latinLnBrk="0" hangingPunct="1">
              <a:lnSpc>
                <a:spcPct val="130000"/>
              </a:lnSpc>
              <a:spcBef>
                <a:spcPts val="0"/>
              </a:spcBef>
              <a:spcAft>
                <a:spcPts val="1200"/>
              </a:spcAft>
              <a:buFont typeface="Arial" panose="020B0604020202020204" pitchFamily="34" charset="0"/>
              <a:buNone/>
              <a:tabLst/>
              <a:defRPr sz="1400" kern="1200">
                <a:solidFill>
                  <a:schemeClr val="accent6"/>
                </a:solidFill>
                <a:latin typeface="Ubuntu" panose="020B0504030602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buFont typeface="Arial" panose="020B0604020202020204" pitchFamily="34" charset="0"/>
              <a:buChar char="•"/>
            </a:pPr>
            <a:r>
              <a:rPr lang="en-US" dirty="0" err="1">
                <a:highlight>
                  <a:srgbClr val="00FFFF"/>
                </a:highlight>
                <a:latin typeface="Ubuntu"/>
              </a:rPr>
              <a:t>Tähän</a:t>
            </a:r>
            <a:r>
              <a:rPr lang="en-US" dirty="0">
                <a:highlight>
                  <a:srgbClr val="00FFFF"/>
                </a:highlight>
                <a:latin typeface="Ubuntu"/>
              </a:rPr>
              <a:t> </a:t>
            </a:r>
            <a:r>
              <a:rPr lang="en-US" dirty="0" err="1">
                <a:highlight>
                  <a:srgbClr val="00FFFF"/>
                </a:highlight>
                <a:latin typeface="Ubuntu"/>
              </a:rPr>
              <a:t>kuva</a:t>
            </a:r>
            <a:r>
              <a:rPr lang="en-US" dirty="0">
                <a:highlight>
                  <a:srgbClr val="00FFFF"/>
                </a:highlight>
                <a:latin typeface="Ubuntu"/>
              </a:rPr>
              <a:t> </a:t>
            </a:r>
            <a:r>
              <a:rPr lang="en-US" dirty="0" err="1">
                <a:highlight>
                  <a:srgbClr val="00FFFF"/>
                </a:highlight>
                <a:latin typeface="Ubuntu"/>
              </a:rPr>
              <a:t>esim</a:t>
            </a:r>
            <a:r>
              <a:rPr lang="en-US" dirty="0">
                <a:highlight>
                  <a:srgbClr val="00FFFF"/>
                </a:highlight>
                <a:latin typeface="Ubuntu"/>
              </a:rPr>
              <a:t>. </a:t>
            </a:r>
            <a:r>
              <a:rPr lang="en-US" dirty="0" err="1">
                <a:highlight>
                  <a:srgbClr val="00FFFF"/>
                </a:highlight>
                <a:latin typeface="Ubuntu"/>
              </a:rPr>
              <a:t>Alueen</a:t>
            </a:r>
            <a:r>
              <a:rPr lang="en-US" dirty="0">
                <a:highlight>
                  <a:srgbClr val="00FFFF"/>
                </a:highlight>
                <a:latin typeface="Ubuntu"/>
              </a:rPr>
              <a:t> </a:t>
            </a:r>
            <a:r>
              <a:rPr lang="en-US" dirty="0" err="1">
                <a:highlight>
                  <a:srgbClr val="00FFFF"/>
                </a:highlight>
                <a:latin typeface="Ubuntu"/>
              </a:rPr>
              <a:t>kyheistä</a:t>
            </a:r>
            <a:endParaRPr lang="en-US" dirty="0">
              <a:highlight>
                <a:srgbClr val="00FFFF"/>
              </a:highlight>
              <a:latin typeface="Ubuntu"/>
            </a:endParaRPr>
          </a:p>
          <a:p>
            <a:pPr marL="285750" indent="-285750">
              <a:buFont typeface="Arial" panose="020B0604020202020204" pitchFamily="34" charset="0"/>
              <a:buChar char="•"/>
            </a:pPr>
            <a:endParaRPr lang="en-FI" dirty="0"/>
          </a:p>
        </p:txBody>
      </p:sp>
    </p:spTree>
    <p:extLst>
      <p:ext uri="{BB962C8B-B14F-4D97-AF65-F5344CB8AC3E}">
        <p14:creationId xmlns:p14="http://schemas.microsoft.com/office/powerpoint/2010/main" val="27658308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79370B-6CD2-F54B-8203-6F59E9BAB019}"/>
              </a:ext>
            </a:extLst>
          </p:cNvPr>
          <p:cNvSpPr>
            <a:spLocks noGrp="1"/>
          </p:cNvSpPr>
          <p:nvPr>
            <p:ph type="title"/>
          </p:nvPr>
        </p:nvSpPr>
        <p:spPr/>
        <p:txBody>
          <a:bodyPr>
            <a:normAutofit/>
          </a:bodyPr>
          <a:lstStyle/>
          <a:p>
            <a:r>
              <a:rPr lang="en-FI" sz="2800" dirty="0"/>
              <a:t>Me tuemme opiskelija-kulttuuria</a:t>
            </a:r>
          </a:p>
        </p:txBody>
      </p:sp>
      <p:pic>
        <p:nvPicPr>
          <p:cNvPr id="7" name="Picture Placeholder 6" descr="A person and person standing next to each other in front of a crowd&#10;&#10;Description automatically generated with low confidence">
            <a:extLst>
              <a:ext uri="{FF2B5EF4-FFF2-40B4-BE49-F238E27FC236}">
                <a16:creationId xmlns:a16="http://schemas.microsoft.com/office/drawing/2014/main" id="{BA11549D-C9F0-3C41-BA8F-73800820C9F5}"/>
              </a:ext>
            </a:extLst>
          </p:cNvPr>
          <p:cNvPicPr>
            <a:picLocks noGrp="1" noChangeAspect="1"/>
          </p:cNvPicPr>
          <p:nvPr>
            <p:ph type="pic" idx="1"/>
          </p:nvPr>
        </p:nvPicPr>
        <p:blipFill rotWithShape="1">
          <a:blip r:embed="rId3" cstate="screen">
            <a:extLst>
              <a:ext uri="{28A0092B-C50C-407E-A947-70E740481C1C}">
                <a14:useLocalDpi xmlns:a14="http://schemas.microsoft.com/office/drawing/2010/main"/>
              </a:ext>
            </a:extLst>
          </a:blip>
          <a:srcRect t="-1"/>
          <a:stretch/>
        </p:blipFill>
        <p:spPr>
          <a:xfrm>
            <a:off x="4733365" y="728662"/>
            <a:ext cx="7050648" cy="5400675"/>
          </a:xfrm>
        </p:spPr>
      </p:pic>
      <p:sp>
        <p:nvSpPr>
          <p:cNvPr id="4" name="Text Placeholder 3">
            <a:extLst>
              <a:ext uri="{FF2B5EF4-FFF2-40B4-BE49-F238E27FC236}">
                <a16:creationId xmlns:a16="http://schemas.microsoft.com/office/drawing/2014/main" id="{00F798EF-CA27-734B-8678-B0EC41FDE844}"/>
              </a:ext>
            </a:extLst>
          </p:cNvPr>
          <p:cNvSpPr>
            <a:spLocks noGrp="1"/>
          </p:cNvSpPr>
          <p:nvPr>
            <p:ph type="body" sz="half" idx="2"/>
          </p:nvPr>
        </p:nvSpPr>
        <p:spPr/>
        <p:txBody>
          <a:bodyPr vert="horz" lIns="0" tIns="0" rIns="0" bIns="0" rtlCol="0" anchor="t">
            <a:noAutofit/>
          </a:bodyPr>
          <a:lstStyle/>
          <a:p>
            <a:pPr marL="285750" indent="-285750">
              <a:buFont typeface="Arial" panose="020B0604020202020204" pitchFamily="34" charset="0"/>
              <a:buChar char="•"/>
            </a:pPr>
            <a:r>
              <a:rPr lang="en-US" sz="1800" dirty="0" err="1"/>
              <a:t>Tuemme</a:t>
            </a:r>
            <a:r>
              <a:rPr lang="en-US" sz="1800" dirty="0"/>
              <a:t> </a:t>
            </a:r>
            <a:r>
              <a:rPr lang="en-US" sz="1800" dirty="0" err="1"/>
              <a:t>satoja</a:t>
            </a:r>
            <a:r>
              <a:rPr lang="en-US" sz="1800" dirty="0"/>
              <a:t> </a:t>
            </a:r>
            <a:r>
              <a:rPr lang="en-US" sz="1800" dirty="0" err="1"/>
              <a:t>opiskelijatapahtumia</a:t>
            </a:r>
            <a:r>
              <a:rPr lang="en-US" sz="1800" dirty="0"/>
              <a:t> </a:t>
            </a:r>
            <a:r>
              <a:rPr lang="en-US" sz="1800" dirty="0" err="1"/>
              <a:t>vuosittain</a:t>
            </a:r>
            <a:endParaRPr lang="en-US" sz="1800" dirty="0"/>
          </a:p>
          <a:p>
            <a:pPr marL="285750" indent="-285750">
              <a:buFont typeface="Arial" panose="020B0604020202020204" pitchFamily="34" charset="0"/>
              <a:buChar char="•"/>
            </a:pPr>
            <a:r>
              <a:rPr lang="en-US" sz="1800" dirty="0" err="1"/>
              <a:t>Tavoitteena</a:t>
            </a:r>
            <a:r>
              <a:rPr lang="en-US" sz="1800" dirty="0"/>
              <a:t> </a:t>
            </a:r>
            <a:r>
              <a:rPr lang="en-US" sz="1800" dirty="0" err="1"/>
              <a:t>rikas</a:t>
            </a:r>
            <a:r>
              <a:rPr lang="en-US" sz="1800" dirty="0"/>
              <a:t> </a:t>
            </a:r>
            <a:r>
              <a:rPr lang="en-US" sz="1800" dirty="0" err="1"/>
              <a:t>opiskelijaelämä</a:t>
            </a:r>
            <a:r>
              <a:rPr lang="en-US" sz="1800" dirty="0"/>
              <a:t> </a:t>
            </a:r>
            <a:r>
              <a:rPr lang="en-US" sz="1800" dirty="0" err="1"/>
              <a:t>kaikille</a:t>
            </a:r>
            <a:endParaRPr lang="en-US" sz="1800" dirty="0"/>
          </a:p>
          <a:p>
            <a:pPr marL="285750" indent="-285750">
              <a:buFont typeface="Arial" panose="020B0604020202020204" pitchFamily="34" charset="0"/>
              <a:buChar char="•"/>
            </a:pPr>
            <a:r>
              <a:rPr lang="en-US" sz="1800" err="1">
                <a:highlight>
                  <a:srgbClr val="00FFFF"/>
                </a:highlight>
                <a:latin typeface="Ubuntu"/>
              </a:rPr>
              <a:t>Esimerkiksi</a:t>
            </a:r>
            <a:r>
              <a:rPr lang="en-US" sz="1800" dirty="0">
                <a:highlight>
                  <a:srgbClr val="00FFFF"/>
                </a:highlight>
                <a:latin typeface="Ubuntu"/>
              </a:rPr>
              <a:t>: (</a:t>
            </a:r>
            <a:r>
              <a:rPr lang="en-US" sz="1800" err="1">
                <a:highlight>
                  <a:srgbClr val="00FFFF"/>
                </a:highlight>
                <a:latin typeface="Ubuntu"/>
              </a:rPr>
              <a:t>alueellinen</a:t>
            </a:r>
            <a:r>
              <a:rPr lang="en-US" sz="1800" dirty="0">
                <a:highlight>
                  <a:srgbClr val="00FFFF"/>
                </a:highlight>
                <a:latin typeface="Ubuntu"/>
              </a:rPr>
              <a:t> </a:t>
            </a:r>
            <a:r>
              <a:rPr lang="en-US" sz="1800" err="1">
                <a:highlight>
                  <a:srgbClr val="00FFFF"/>
                </a:highlight>
                <a:latin typeface="Ubuntu"/>
              </a:rPr>
              <a:t>esimerkki</a:t>
            </a:r>
            <a:r>
              <a:rPr lang="en-US" sz="1800" dirty="0">
                <a:highlight>
                  <a:srgbClr val="00FFFF"/>
                </a:highlight>
                <a:latin typeface="Ubuntu"/>
              </a:rPr>
              <a:t>)</a:t>
            </a:r>
          </a:p>
          <a:p>
            <a:pPr marL="285750" indent="-285750">
              <a:buFont typeface="Arial" panose="020B0604020202020204" pitchFamily="34" charset="0"/>
              <a:buChar char="•"/>
            </a:pPr>
            <a:endParaRPr lang="en-FI" sz="1800" dirty="0"/>
          </a:p>
        </p:txBody>
      </p:sp>
      <p:sp>
        <p:nvSpPr>
          <p:cNvPr id="5" name="Slide Number Placeholder 4">
            <a:extLst>
              <a:ext uri="{FF2B5EF4-FFF2-40B4-BE49-F238E27FC236}">
                <a16:creationId xmlns:a16="http://schemas.microsoft.com/office/drawing/2014/main" id="{EF0E0E8C-AA28-1045-AD80-90FAED7C766D}"/>
              </a:ext>
            </a:extLst>
          </p:cNvPr>
          <p:cNvSpPr>
            <a:spLocks noGrp="1"/>
          </p:cNvSpPr>
          <p:nvPr>
            <p:ph type="sldNum" sz="quarter" idx="12"/>
          </p:nvPr>
        </p:nvSpPr>
        <p:spPr/>
        <p:txBody>
          <a:bodyPr/>
          <a:lstStyle/>
          <a:p>
            <a:fld id="{B0C3ECE7-D443-C541-A602-ABE1038D6124}" type="slidenum">
              <a:rPr lang="en-FI" smtClean="0"/>
              <a:t>11</a:t>
            </a:fld>
            <a:endParaRPr lang="en-FI"/>
          </a:p>
        </p:txBody>
      </p:sp>
    </p:spTree>
    <p:extLst>
      <p:ext uri="{BB962C8B-B14F-4D97-AF65-F5344CB8AC3E}">
        <p14:creationId xmlns:p14="http://schemas.microsoft.com/office/powerpoint/2010/main" val="32113093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4">
            <a:alpha val="80000"/>
          </a:schemeClr>
        </a:soli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997177F-66FE-7C43-BAB0-E0870D8250CD}"/>
              </a:ext>
            </a:extLst>
          </p:cNvPr>
          <p:cNvSpPr>
            <a:spLocks noGrp="1"/>
          </p:cNvSpPr>
          <p:nvPr>
            <p:ph type="title"/>
          </p:nvPr>
        </p:nvSpPr>
        <p:spPr>
          <a:xfrm>
            <a:off x="8112126" y="728662"/>
            <a:ext cx="3364257" cy="1328737"/>
          </a:xfrm>
        </p:spPr>
        <p:txBody>
          <a:bodyPr anchor="b">
            <a:normAutofit/>
          </a:bodyPr>
          <a:lstStyle/>
          <a:p>
            <a:r>
              <a:rPr lang="en-FI" sz="2800" dirty="0"/>
              <a:t>Tekniikan akateemisten yhteisö</a:t>
            </a:r>
          </a:p>
        </p:txBody>
      </p:sp>
      <p:pic>
        <p:nvPicPr>
          <p:cNvPr id="10" name="Picture Placeholder 9">
            <a:extLst>
              <a:ext uri="{FF2B5EF4-FFF2-40B4-BE49-F238E27FC236}">
                <a16:creationId xmlns:a16="http://schemas.microsoft.com/office/drawing/2014/main" id="{00AF58B0-FAEC-634F-8B7A-4A7CB1008185}"/>
              </a:ext>
            </a:extLst>
          </p:cNvPr>
          <p:cNvPicPr>
            <a:picLocks noGrp="1" noChangeAspect="1"/>
          </p:cNvPicPr>
          <p:nvPr>
            <p:ph type="pic" idx="1"/>
          </p:nvPr>
        </p:nvPicPr>
        <p:blipFill rotWithShape="1">
          <a:blip r:embed="rId3" cstate="screen">
            <a:extLst>
              <a:ext uri="{28A0092B-C50C-407E-A947-70E740481C1C}">
                <a14:useLocalDpi xmlns:a14="http://schemas.microsoft.com/office/drawing/2010/main"/>
              </a:ext>
            </a:extLst>
          </a:blip>
          <a:srcRect b="-536"/>
          <a:stretch/>
        </p:blipFill>
        <p:spPr>
          <a:xfrm>
            <a:off x="20" y="10"/>
            <a:ext cx="7498957" cy="6857990"/>
          </a:xfrm>
          <a:noFill/>
        </p:spPr>
      </p:pic>
      <p:sp>
        <p:nvSpPr>
          <p:cNvPr id="7" name="Text Placeholder 6">
            <a:extLst>
              <a:ext uri="{FF2B5EF4-FFF2-40B4-BE49-F238E27FC236}">
                <a16:creationId xmlns:a16="http://schemas.microsoft.com/office/drawing/2014/main" id="{FA8CB130-6F03-934F-B93E-C2E57564C665}"/>
              </a:ext>
            </a:extLst>
          </p:cNvPr>
          <p:cNvSpPr>
            <a:spLocks noGrp="1"/>
          </p:cNvSpPr>
          <p:nvPr>
            <p:ph type="body" sz="half" idx="2"/>
          </p:nvPr>
        </p:nvSpPr>
        <p:spPr>
          <a:xfrm>
            <a:off x="8112126" y="2284410"/>
            <a:ext cx="3240087" cy="3844927"/>
          </a:xfrm>
        </p:spPr>
        <p:txBody>
          <a:bodyPr vert="horz" lIns="0" tIns="0" rIns="0" bIns="0" rtlCol="0" anchor="t">
            <a:normAutofit/>
          </a:bodyPr>
          <a:lstStyle/>
          <a:p>
            <a:pPr marL="285750" indent="-285750">
              <a:buFont typeface="Arial" panose="020B0604020202020204" pitchFamily="34" charset="0"/>
              <a:buChar char="•"/>
            </a:pPr>
            <a:r>
              <a:rPr lang="en-US" dirty="0" err="1">
                <a:latin typeface="Ubuntu"/>
              </a:rPr>
              <a:t>Vertaisvalmennukset</a:t>
            </a:r>
            <a:endParaRPr lang="fi-FI" dirty="0" err="1"/>
          </a:p>
          <a:p>
            <a:pPr marL="285750" indent="-285750">
              <a:buFont typeface="Arial" panose="020B0604020202020204" pitchFamily="34" charset="0"/>
              <a:buChar char="•"/>
            </a:pPr>
            <a:r>
              <a:rPr lang="en-US" dirty="0" err="1"/>
              <a:t>Tapahtumat</a:t>
            </a:r>
            <a:endParaRPr lang="en-US" dirty="0"/>
          </a:p>
          <a:p>
            <a:pPr marL="285750" indent="-285750">
              <a:buFont typeface="Arial" panose="020B0604020202020204" pitchFamily="34" charset="0"/>
              <a:buChar char="•"/>
            </a:pPr>
            <a:r>
              <a:rPr lang="en-US" dirty="0" err="1"/>
              <a:t>Kerhot</a:t>
            </a:r>
            <a:endParaRPr lang="en-US" dirty="0"/>
          </a:p>
          <a:p>
            <a:pPr marL="285750" indent="-285750">
              <a:buFont typeface="Arial" panose="020B0604020202020204" pitchFamily="34" charset="0"/>
              <a:buChar char="•"/>
            </a:pPr>
            <a:r>
              <a:rPr lang="en-US" dirty="0" err="1"/>
              <a:t>Alueseurat</a:t>
            </a:r>
            <a:endParaRPr lang="en-US" dirty="0"/>
          </a:p>
          <a:p>
            <a:pPr marL="285750" indent="-285750">
              <a:buFont typeface="Arial" panose="020B0604020202020204" pitchFamily="34" charset="0"/>
              <a:buChar char="•"/>
            </a:pPr>
            <a:endParaRPr lang="en-FI" dirty="0"/>
          </a:p>
        </p:txBody>
      </p:sp>
      <p:sp>
        <p:nvSpPr>
          <p:cNvPr id="5" name="Slide Number Placeholder 4">
            <a:extLst>
              <a:ext uri="{FF2B5EF4-FFF2-40B4-BE49-F238E27FC236}">
                <a16:creationId xmlns:a16="http://schemas.microsoft.com/office/drawing/2014/main" id="{A35B97DE-9E7E-B840-AB69-79F5F91CD320}"/>
              </a:ext>
            </a:extLst>
          </p:cNvPr>
          <p:cNvSpPr>
            <a:spLocks noGrp="1"/>
          </p:cNvSpPr>
          <p:nvPr>
            <p:ph type="sldNum" sz="quarter" idx="12"/>
          </p:nvPr>
        </p:nvSpPr>
        <p:spPr>
          <a:xfrm>
            <a:off x="11352013" y="6446579"/>
            <a:ext cx="432000" cy="184666"/>
          </a:xfrm>
        </p:spPr>
        <p:txBody>
          <a:bodyPr wrap="square" anchor="ctr">
            <a:normAutofit/>
          </a:bodyPr>
          <a:lstStyle/>
          <a:p>
            <a:pPr>
              <a:spcAft>
                <a:spcPts val="600"/>
              </a:spcAft>
            </a:pPr>
            <a:fld id="{B0C3ECE7-D443-C541-A602-ABE1038D6124}" type="slidenum">
              <a:rPr lang="en-FI" smtClean="0"/>
              <a:pPr>
                <a:spcAft>
                  <a:spcPts val="600"/>
                </a:spcAft>
              </a:pPr>
              <a:t>12</a:t>
            </a:fld>
            <a:endParaRPr lang="en-FI"/>
          </a:p>
        </p:txBody>
      </p:sp>
    </p:spTree>
    <p:extLst>
      <p:ext uri="{BB962C8B-B14F-4D97-AF65-F5344CB8AC3E}">
        <p14:creationId xmlns:p14="http://schemas.microsoft.com/office/powerpoint/2010/main" val="10933055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777C0A-B45C-CF4C-876A-ECF530FAB23A}"/>
              </a:ext>
            </a:extLst>
          </p:cNvPr>
          <p:cNvSpPr>
            <a:spLocks noGrp="1"/>
          </p:cNvSpPr>
          <p:nvPr>
            <p:ph type="title"/>
          </p:nvPr>
        </p:nvSpPr>
        <p:spPr/>
        <p:txBody>
          <a:bodyPr>
            <a:normAutofit/>
          </a:bodyPr>
          <a:lstStyle/>
          <a:p>
            <a:r>
              <a:rPr lang="en-FI" sz="2800" dirty="0"/>
              <a:t>TEK Lounget</a:t>
            </a:r>
          </a:p>
        </p:txBody>
      </p:sp>
      <p:pic>
        <p:nvPicPr>
          <p:cNvPr id="7" name="Picture Placeholder 6" descr="A picture containing indoor, ceiling, floor, person&#10;&#10;Description automatically generated">
            <a:extLst>
              <a:ext uri="{FF2B5EF4-FFF2-40B4-BE49-F238E27FC236}">
                <a16:creationId xmlns:a16="http://schemas.microsoft.com/office/drawing/2014/main" id="{EDB68610-4DA3-DC46-BC62-BAA6A4F9EF67}"/>
              </a:ext>
            </a:extLst>
          </p:cNvPr>
          <p:cNvPicPr>
            <a:picLocks noGrp="1" noChangeAspect="1"/>
          </p:cNvPicPr>
          <p:nvPr>
            <p:ph type="pic" idx="1"/>
          </p:nvPr>
        </p:nvPicPr>
        <p:blipFill>
          <a:blip r:embed="rId3" cstate="screen">
            <a:extLst>
              <a:ext uri="{28A0092B-C50C-407E-A947-70E740481C1C}">
                <a14:useLocalDpi xmlns:a14="http://schemas.microsoft.com/office/drawing/2010/main"/>
              </a:ext>
            </a:extLst>
          </a:blip>
          <a:srcRect/>
          <a:stretch>
            <a:fillRect/>
          </a:stretch>
        </p:blipFill>
        <p:spPr/>
      </p:pic>
      <p:sp>
        <p:nvSpPr>
          <p:cNvPr id="4" name="Text Placeholder 3">
            <a:extLst>
              <a:ext uri="{FF2B5EF4-FFF2-40B4-BE49-F238E27FC236}">
                <a16:creationId xmlns:a16="http://schemas.microsoft.com/office/drawing/2014/main" id="{CFB334F3-4CE3-474A-98E7-3380D54CA316}"/>
              </a:ext>
            </a:extLst>
          </p:cNvPr>
          <p:cNvSpPr>
            <a:spLocks noGrp="1"/>
          </p:cNvSpPr>
          <p:nvPr>
            <p:ph type="body" sz="half" idx="2"/>
          </p:nvPr>
        </p:nvSpPr>
        <p:spPr/>
        <p:txBody>
          <a:bodyPr/>
          <a:lstStyle/>
          <a:p>
            <a:pPr marL="285750" indent="-285750">
              <a:buFont typeface="Arial" panose="020B0604020202020204" pitchFamily="34" charset="0"/>
              <a:buChar char="•"/>
            </a:pPr>
            <a:r>
              <a:rPr lang="en-US" sz="1800" dirty="0"/>
              <a:t>Tampere</a:t>
            </a:r>
          </a:p>
          <a:p>
            <a:pPr marL="285750" indent="-285750">
              <a:buFont typeface="Arial" panose="020B0604020202020204" pitchFamily="34" charset="0"/>
              <a:buChar char="•"/>
            </a:pPr>
            <a:r>
              <a:rPr lang="en-US" sz="1800" dirty="0"/>
              <a:t>Lappeenranta</a:t>
            </a:r>
          </a:p>
          <a:p>
            <a:pPr marL="285750" indent="-285750">
              <a:buFont typeface="Arial" panose="020B0604020202020204" pitchFamily="34" charset="0"/>
              <a:buChar char="•"/>
            </a:pPr>
            <a:r>
              <a:rPr lang="en-US" sz="1800" dirty="0"/>
              <a:t>Turku</a:t>
            </a:r>
          </a:p>
          <a:p>
            <a:pPr marL="285750" indent="-285750">
              <a:buFont typeface="Arial" panose="020B0604020202020204" pitchFamily="34" charset="0"/>
              <a:buChar char="•"/>
            </a:pPr>
            <a:r>
              <a:rPr lang="en-US" sz="1800" dirty="0" err="1"/>
              <a:t>Pasila</a:t>
            </a:r>
            <a:endParaRPr lang="en-US" sz="1800" dirty="0"/>
          </a:p>
          <a:p>
            <a:pPr marL="285750" indent="-285750">
              <a:buFont typeface="Arial" panose="020B0604020202020204" pitchFamily="34" charset="0"/>
              <a:buChar char="•"/>
            </a:pPr>
            <a:endParaRPr lang="en-FI" sz="1800" dirty="0"/>
          </a:p>
        </p:txBody>
      </p:sp>
      <p:sp>
        <p:nvSpPr>
          <p:cNvPr id="5" name="Slide Number Placeholder 4">
            <a:extLst>
              <a:ext uri="{FF2B5EF4-FFF2-40B4-BE49-F238E27FC236}">
                <a16:creationId xmlns:a16="http://schemas.microsoft.com/office/drawing/2014/main" id="{35737CE6-B488-D14A-AAAC-5781C16E69A5}"/>
              </a:ext>
            </a:extLst>
          </p:cNvPr>
          <p:cNvSpPr>
            <a:spLocks noGrp="1"/>
          </p:cNvSpPr>
          <p:nvPr>
            <p:ph type="sldNum" sz="quarter" idx="12"/>
          </p:nvPr>
        </p:nvSpPr>
        <p:spPr/>
        <p:txBody>
          <a:bodyPr/>
          <a:lstStyle/>
          <a:p>
            <a:fld id="{B0C3ECE7-D443-C541-A602-ABE1038D6124}" type="slidenum">
              <a:rPr lang="en-FI" smtClean="0"/>
              <a:t>13</a:t>
            </a:fld>
            <a:endParaRPr lang="en-FI"/>
          </a:p>
        </p:txBody>
      </p:sp>
    </p:spTree>
    <p:extLst>
      <p:ext uri="{BB962C8B-B14F-4D97-AF65-F5344CB8AC3E}">
        <p14:creationId xmlns:p14="http://schemas.microsoft.com/office/powerpoint/2010/main" val="291592755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2A1601-E29D-974F-A9A4-4C75091D3916}"/>
              </a:ext>
            </a:extLst>
          </p:cNvPr>
          <p:cNvSpPr>
            <a:spLocks noGrp="1"/>
          </p:cNvSpPr>
          <p:nvPr>
            <p:ph type="title"/>
          </p:nvPr>
        </p:nvSpPr>
        <p:spPr>
          <a:xfrm>
            <a:off x="6527799" y="1234581"/>
            <a:ext cx="4527447" cy="1328737"/>
          </a:xfrm>
        </p:spPr>
        <p:txBody>
          <a:bodyPr>
            <a:normAutofit/>
          </a:bodyPr>
          <a:lstStyle/>
          <a:p>
            <a:r>
              <a:rPr lang="fi-FI" sz="2800" dirty="0" err="1"/>
              <a:t>TEKin</a:t>
            </a:r>
            <a:r>
              <a:rPr lang="fi-FI" sz="2800" dirty="0"/>
              <a:t> tulevia </a:t>
            </a:r>
            <a:r>
              <a:rPr lang="fi-FI" sz="2800" dirty="0" err="1"/>
              <a:t>webinaareja</a:t>
            </a:r>
            <a:br>
              <a:rPr lang="fi-FI" sz="2800" dirty="0"/>
            </a:br>
            <a:endParaRPr lang="en-FI" sz="1800" dirty="0"/>
          </a:p>
        </p:txBody>
      </p:sp>
      <p:sp>
        <p:nvSpPr>
          <p:cNvPr id="3" name="Text Placeholder 2">
            <a:extLst>
              <a:ext uri="{FF2B5EF4-FFF2-40B4-BE49-F238E27FC236}">
                <a16:creationId xmlns:a16="http://schemas.microsoft.com/office/drawing/2014/main" id="{7AD0C648-61F3-0645-9221-2ABBB92CA69E}"/>
              </a:ext>
            </a:extLst>
          </p:cNvPr>
          <p:cNvSpPr>
            <a:spLocks noGrp="1"/>
          </p:cNvSpPr>
          <p:nvPr>
            <p:ph type="body" sz="half" idx="2"/>
          </p:nvPr>
        </p:nvSpPr>
        <p:spPr>
          <a:xfrm>
            <a:off x="6527599" y="2972893"/>
            <a:ext cx="4824414" cy="3053153"/>
          </a:xfrm>
        </p:spPr>
        <p:txBody>
          <a:bodyPr/>
          <a:lstStyle/>
          <a:p>
            <a:pPr marL="285750" indent="-285750">
              <a:buFont typeface="Arial" panose="020B0604020202020204" pitchFamily="34" charset="0"/>
              <a:buChar char="•"/>
            </a:pPr>
            <a:r>
              <a:rPr lang="en-US" sz="1800" dirty="0" err="1"/>
              <a:t>Xx</a:t>
            </a:r>
            <a:endParaRPr lang="en-US" sz="1800" dirty="0"/>
          </a:p>
          <a:p>
            <a:pPr marL="285750" indent="-285750">
              <a:buFont typeface="Arial" panose="020B0604020202020204" pitchFamily="34" charset="0"/>
              <a:buChar char="•"/>
            </a:pPr>
            <a:endParaRPr lang="en-US" sz="1800" dirty="0"/>
          </a:p>
          <a:p>
            <a:r>
              <a:rPr lang="en-US" sz="1800" dirty="0"/>
              <a:t>Lue </a:t>
            </a:r>
            <a:r>
              <a:rPr lang="en-US" sz="1800" dirty="0" err="1"/>
              <a:t>lisää</a:t>
            </a:r>
            <a:r>
              <a:rPr lang="en-US" sz="1800" dirty="0"/>
              <a:t>: </a:t>
            </a:r>
            <a:r>
              <a:rPr lang="en-US" sz="1800" dirty="0" err="1"/>
              <a:t>www.tek.fi</a:t>
            </a:r>
            <a:r>
              <a:rPr lang="en-US" sz="1800" dirty="0"/>
              <a:t>/</a:t>
            </a:r>
            <a:r>
              <a:rPr lang="en-US" sz="1800" dirty="0" err="1"/>
              <a:t>tapahtumat</a:t>
            </a:r>
            <a:endParaRPr lang="en-US" sz="1800" dirty="0"/>
          </a:p>
        </p:txBody>
      </p:sp>
      <p:sp>
        <p:nvSpPr>
          <p:cNvPr id="4" name="Slide Number Placeholder 3">
            <a:extLst>
              <a:ext uri="{FF2B5EF4-FFF2-40B4-BE49-F238E27FC236}">
                <a16:creationId xmlns:a16="http://schemas.microsoft.com/office/drawing/2014/main" id="{E4D1F73A-ADEF-7D46-96DE-1A9C24BA5FA9}"/>
              </a:ext>
            </a:extLst>
          </p:cNvPr>
          <p:cNvSpPr>
            <a:spLocks noGrp="1"/>
          </p:cNvSpPr>
          <p:nvPr>
            <p:ph type="sldNum" sz="quarter" idx="12"/>
          </p:nvPr>
        </p:nvSpPr>
        <p:spPr/>
        <p:txBody>
          <a:bodyPr/>
          <a:lstStyle/>
          <a:p>
            <a:fld id="{B0C3ECE7-D443-C541-A602-ABE1038D6124}" type="slidenum">
              <a:rPr lang="en-FI" smtClean="0"/>
              <a:t>14</a:t>
            </a:fld>
            <a:endParaRPr lang="en-FI"/>
          </a:p>
        </p:txBody>
      </p:sp>
      <p:pic>
        <p:nvPicPr>
          <p:cNvPr id="6" name="Kuva 5">
            <a:extLst>
              <a:ext uri="{FF2B5EF4-FFF2-40B4-BE49-F238E27FC236}">
                <a16:creationId xmlns:a16="http://schemas.microsoft.com/office/drawing/2014/main" id="{46A29C21-8513-442A-A216-907014ED1BED}"/>
              </a:ext>
            </a:extLst>
          </p:cNvPr>
          <p:cNvPicPr>
            <a:picLocks noChangeAspect="1"/>
          </p:cNvPicPr>
          <p:nvPr/>
        </p:nvPicPr>
        <p:blipFill rotWithShape="1">
          <a:blip r:embed="rId3"/>
          <a:srcRect l="6656" r="4745"/>
          <a:stretch/>
        </p:blipFill>
        <p:spPr>
          <a:xfrm>
            <a:off x="0" y="0"/>
            <a:ext cx="5430683" cy="6858000"/>
          </a:xfrm>
          <a:prstGeom prst="rect">
            <a:avLst/>
          </a:prstGeom>
        </p:spPr>
      </p:pic>
    </p:spTree>
    <p:extLst>
      <p:ext uri="{BB962C8B-B14F-4D97-AF65-F5344CB8AC3E}">
        <p14:creationId xmlns:p14="http://schemas.microsoft.com/office/powerpoint/2010/main" val="17345967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C1D880C-AD08-4FDD-8826-AA5F4A24D549}"/>
              </a:ext>
            </a:extLst>
          </p:cNvPr>
          <p:cNvSpPr>
            <a:spLocks noGrp="1"/>
          </p:cNvSpPr>
          <p:nvPr>
            <p:ph type="title"/>
          </p:nvPr>
        </p:nvSpPr>
        <p:spPr>
          <a:xfrm>
            <a:off x="839788" y="728662"/>
            <a:ext cx="3240087" cy="1328737"/>
          </a:xfrm>
        </p:spPr>
        <p:txBody>
          <a:bodyPr anchor="b">
            <a:normAutofit/>
          </a:bodyPr>
          <a:lstStyle/>
          <a:p>
            <a:r>
              <a:rPr lang="fi-FI" sz="2800" dirty="0"/>
              <a:t>Hiilifiksu TEK</a:t>
            </a:r>
          </a:p>
        </p:txBody>
      </p:sp>
      <p:pic>
        <p:nvPicPr>
          <p:cNvPr id="6" name="Picture Placeholder 8">
            <a:extLst>
              <a:ext uri="{FF2B5EF4-FFF2-40B4-BE49-F238E27FC236}">
                <a16:creationId xmlns:a16="http://schemas.microsoft.com/office/drawing/2014/main" id="{F4399582-236A-44AB-810E-F4F7F7B4C4D9}"/>
              </a:ext>
            </a:extLst>
          </p:cNvPr>
          <p:cNvPicPr>
            <a:picLocks noGrp="1" noChangeAspect="1"/>
          </p:cNvPicPr>
          <p:nvPr>
            <p:ph type="pic" idx="1"/>
          </p:nvPr>
        </p:nvPicPr>
        <p:blipFill rotWithShape="1">
          <a:blip r:embed="rId3"/>
          <a:srcRect t="13221" b="13221"/>
          <a:stretch/>
        </p:blipFill>
        <p:spPr>
          <a:xfrm>
            <a:off x="4733364" y="10"/>
            <a:ext cx="7458635" cy="6857990"/>
          </a:xfrm>
          <a:noFill/>
        </p:spPr>
      </p:pic>
      <p:sp>
        <p:nvSpPr>
          <p:cNvPr id="3" name="Tekstin paikkamerkki 2">
            <a:extLst>
              <a:ext uri="{FF2B5EF4-FFF2-40B4-BE49-F238E27FC236}">
                <a16:creationId xmlns:a16="http://schemas.microsoft.com/office/drawing/2014/main" id="{BB182902-E5A9-445A-A051-2B6E4C0D7F85}"/>
              </a:ext>
            </a:extLst>
          </p:cNvPr>
          <p:cNvSpPr>
            <a:spLocks noGrp="1"/>
          </p:cNvSpPr>
          <p:nvPr>
            <p:ph type="body" sz="half" idx="2"/>
          </p:nvPr>
        </p:nvSpPr>
        <p:spPr>
          <a:xfrm>
            <a:off x="839788" y="2284410"/>
            <a:ext cx="3240087" cy="3844927"/>
          </a:xfrm>
        </p:spPr>
        <p:txBody>
          <a:bodyPr vert="horz" lIns="0" tIns="0" rIns="0" bIns="0" rtlCol="0" anchor="t">
            <a:normAutofit/>
          </a:bodyPr>
          <a:lstStyle/>
          <a:p>
            <a:pPr marL="285750" indent="-285750">
              <a:buFont typeface="Arial" panose="020B0604020202020204" pitchFamily="34" charset="0"/>
              <a:buChar char="•"/>
            </a:pPr>
            <a:r>
              <a:rPr lang="en-FI" sz="1800" dirty="0">
                <a:latin typeface="Ubuntu"/>
              </a:rPr>
              <a:t>TEK hiilineutraaliksi </a:t>
            </a:r>
            <a:r>
              <a:rPr lang="en-FI" sz="1800">
                <a:latin typeface="Ubuntu"/>
              </a:rPr>
              <a:t>vuonna</a:t>
            </a:r>
            <a:r>
              <a:rPr lang="en-FI" sz="1800" dirty="0">
                <a:latin typeface="Ubuntu"/>
              </a:rPr>
              <a:t> 2022</a:t>
            </a:r>
            <a:endParaRPr lang="fi-FI" sz="1800" dirty="0">
              <a:latin typeface="Ubuntu"/>
            </a:endParaRPr>
          </a:p>
          <a:p>
            <a:pPr marL="285750" indent="-285750">
              <a:buFont typeface="Arial" panose="020B0604020202020204" pitchFamily="34" charset="0"/>
              <a:buChar char="•"/>
            </a:pPr>
            <a:r>
              <a:rPr lang="en-FI" sz="1800" dirty="0"/>
              <a:t>Tuemme opiskelijajärjestöjä hiilifiksuudessa</a:t>
            </a:r>
          </a:p>
          <a:p>
            <a:pPr marL="285750" indent="-285750">
              <a:buFont typeface="Arial" panose="020B0604020202020204" pitchFamily="34" charset="0"/>
              <a:buChar char="•"/>
            </a:pPr>
            <a:r>
              <a:rPr lang="en-FI" sz="1800" dirty="0"/>
              <a:t>Tavoitteena kestävä teknologiayhteiskunta</a:t>
            </a:r>
          </a:p>
          <a:p>
            <a:endParaRPr lang="fi-FI" dirty="0"/>
          </a:p>
        </p:txBody>
      </p:sp>
      <p:sp>
        <p:nvSpPr>
          <p:cNvPr id="4" name="Dian numeron paikkamerkki 3">
            <a:extLst>
              <a:ext uri="{FF2B5EF4-FFF2-40B4-BE49-F238E27FC236}">
                <a16:creationId xmlns:a16="http://schemas.microsoft.com/office/drawing/2014/main" id="{4133E30F-0465-423F-888A-BBF10F1A89F7}"/>
              </a:ext>
            </a:extLst>
          </p:cNvPr>
          <p:cNvSpPr>
            <a:spLocks noGrp="1"/>
          </p:cNvSpPr>
          <p:nvPr>
            <p:ph type="sldNum" sz="quarter" idx="12"/>
          </p:nvPr>
        </p:nvSpPr>
        <p:spPr>
          <a:xfrm>
            <a:off x="11352013" y="6446579"/>
            <a:ext cx="432000" cy="184666"/>
          </a:xfrm>
        </p:spPr>
        <p:txBody>
          <a:bodyPr wrap="square" anchor="ctr">
            <a:normAutofit/>
          </a:bodyPr>
          <a:lstStyle/>
          <a:p>
            <a:pPr>
              <a:spcAft>
                <a:spcPts val="600"/>
              </a:spcAft>
            </a:pPr>
            <a:fld id="{B0C3ECE7-D443-C541-A602-ABE1038D6124}" type="slidenum">
              <a:rPr lang="fi-FI" smtClean="0"/>
              <a:pPr>
                <a:spcAft>
                  <a:spcPts val="600"/>
                </a:spcAft>
              </a:pPr>
              <a:t>15</a:t>
            </a:fld>
            <a:endParaRPr lang="fi-FI"/>
          </a:p>
        </p:txBody>
      </p:sp>
    </p:spTree>
    <p:extLst>
      <p:ext uri="{BB962C8B-B14F-4D97-AF65-F5344CB8AC3E}">
        <p14:creationId xmlns:p14="http://schemas.microsoft.com/office/powerpoint/2010/main" val="23459066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D4282A-3F7D-1643-A96F-68B22DF5FEDD}"/>
              </a:ext>
            </a:extLst>
          </p:cNvPr>
          <p:cNvSpPr>
            <a:spLocks noGrp="1"/>
          </p:cNvSpPr>
          <p:nvPr>
            <p:ph type="title"/>
          </p:nvPr>
        </p:nvSpPr>
        <p:spPr/>
        <p:txBody>
          <a:bodyPr/>
          <a:lstStyle/>
          <a:p>
            <a:r>
              <a:rPr lang="en-GB" dirty="0" err="1"/>
              <a:t>Kysy</a:t>
            </a:r>
            <a:r>
              <a:rPr lang="en-GB" dirty="0"/>
              <a:t> </a:t>
            </a:r>
            <a:r>
              <a:rPr lang="en-GB" dirty="0" err="1"/>
              <a:t>meiltä</a:t>
            </a:r>
            <a:r>
              <a:rPr lang="en-GB" dirty="0"/>
              <a:t> </a:t>
            </a:r>
            <a:r>
              <a:rPr lang="en-GB" dirty="0" err="1"/>
              <a:t>lisää</a:t>
            </a:r>
            <a:endParaRPr lang="en-FI" dirty="0"/>
          </a:p>
        </p:txBody>
      </p:sp>
      <p:sp>
        <p:nvSpPr>
          <p:cNvPr id="3" name="Slide Number Placeholder 2">
            <a:extLst>
              <a:ext uri="{FF2B5EF4-FFF2-40B4-BE49-F238E27FC236}">
                <a16:creationId xmlns:a16="http://schemas.microsoft.com/office/drawing/2014/main" id="{58DF3D9B-77D9-4D4A-A620-FD047CC7D5C9}"/>
              </a:ext>
            </a:extLst>
          </p:cNvPr>
          <p:cNvSpPr>
            <a:spLocks noGrp="1"/>
          </p:cNvSpPr>
          <p:nvPr>
            <p:ph type="sldNum" sz="quarter" idx="10"/>
          </p:nvPr>
        </p:nvSpPr>
        <p:spPr/>
        <p:txBody>
          <a:bodyPr/>
          <a:lstStyle/>
          <a:p>
            <a:fld id="{B0C3ECE7-D443-C541-A602-ABE1038D6124}" type="slidenum">
              <a:rPr lang="en-GB" smtClean="0"/>
              <a:pPr/>
              <a:t>16</a:t>
            </a:fld>
            <a:endParaRPr lang="en-GB"/>
          </a:p>
        </p:txBody>
      </p:sp>
      <p:sp>
        <p:nvSpPr>
          <p:cNvPr id="20" name="Tekstiruutu 6">
            <a:extLst>
              <a:ext uri="{FF2B5EF4-FFF2-40B4-BE49-F238E27FC236}">
                <a16:creationId xmlns:a16="http://schemas.microsoft.com/office/drawing/2014/main" id="{5CF8E30C-2823-D84D-BDEB-7B9908E3C6C8}"/>
              </a:ext>
            </a:extLst>
          </p:cNvPr>
          <p:cNvSpPr txBox="1"/>
          <p:nvPr/>
        </p:nvSpPr>
        <p:spPr>
          <a:xfrm>
            <a:off x="2479632" y="1994576"/>
            <a:ext cx="3942608" cy="923330"/>
          </a:xfrm>
          <a:prstGeom prst="rect">
            <a:avLst/>
          </a:prstGeom>
          <a:noFill/>
        </p:spPr>
        <p:txBody>
          <a:bodyPr wrap="square" rtlCol="0">
            <a:spAutoFit/>
          </a:bodyPr>
          <a:lstStyle/>
          <a:p>
            <a:r>
              <a:rPr lang="fi-FI" dirty="0">
                <a:latin typeface="Ubuntu" panose="020B0504030602030204" pitchFamily="34" charset="0"/>
              </a:rPr>
              <a:t>N.N.</a:t>
            </a:r>
          </a:p>
          <a:p>
            <a:r>
              <a:rPr lang="fi-FI" dirty="0">
                <a:latin typeface="Ubuntu" panose="020B0504030602030204" pitchFamily="34" charset="0"/>
              </a:rPr>
              <a:t>Kiltayhdyshenkilö</a:t>
            </a:r>
          </a:p>
          <a:p>
            <a:r>
              <a:rPr lang="fi-FI" dirty="0">
                <a:latin typeface="Ubuntu" panose="020B0504030602030204" pitchFamily="34" charset="0"/>
              </a:rPr>
              <a:t>Killan nimi</a:t>
            </a:r>
          </a:p>
        </p:txBody>
      </p:sp>
      <p:sp>
        <p:nvSpPr>
          <p:cNvPr id="21" name="Oval 20">
            <a:extLst>
              <a:ext uri="{FF2B5EF4-FFF2-40B4-BE49-F238E27FC236}">
                <a16:creationId xmlns:a16="http://schemas.microsoft.com/office/drawing/2014/main" id="{17AA2CCE-D8C7-B74A-B0C8-FA194FAEE50E}"/>
              </a:ext>
            </a:extLst>
          </p:cNvPr>
          <p:cNvSpPr/>
          <p:nvPr/>
        </p:nvSpPr>
        <p:spPr>
          <a:xfrm>
            <a:off x="839788" y="1780381"/>
            <a:ext cx="1351721" cy="1351721"/>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p>
        </p:txBody>
      </p:sp>
      <p:sp>
        <p:nvSpPr>
          <p:cNvPr id="22" name="Oval 21">
            <a:extLst>
              <a:ext uri="{FF2B5EF4-FFF2-40B4-BE49-F238E27FC236}">
                <a16:creationId xmlns:a16="http://schemas.microsoft.com/office/drawing/2014/main" id="{03E11572-8CB0-B244-B790-7462C07172C4}"/>
              </a:ext>
            </a:extLst>
          </p:cNvPr>
          <p:cNvSpPr/>
          <p:nvPr/>
        </p:nvSpPr>
        <p:spPr>
          <a:xfrm>
            <a:off x="838994" y="3725899"/>
            <a:ext cx="1351721" cy="1351721"/>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p>
        </p:txBody>
      </p:sp>
      <p:sp>
        <p:nvSpPr>
          <p:cNvPr id="23" name="Tekstiruutu 6">
            <a:extLst>
              <a:ext uri="{FF2B5EF4-FFF2-40B4-BE49-F238E27FC236}">
                <a16:creationId xmlns:a16="http://schemas.microsoft.com/office/drawing/2014/main" id="{377EA040-0567-A14F-9FD8-DA7A3A22EFF4}"/>
              </a:ext>
            </a:extLst>
          </p:cNvPr>
          <p:cNvSpPr txBox="1"/>
          <p:nvPr/>
        </p:nvSpPr>
        <p:spPr>
          <a:xfrm>
            <a:off x="2479632" y="3940094"/>
            <a:ext cx="3942608" cy="1200329"/>
          </a:xfrm>
          <a:prstGeom prst="rect">
            <a:avLst/>
          </a:prstGeom>
          <a:noFill/>
        </p:spPr>
        <p:txBody>
          <a:bodyPr wrap="square" rtlCol="0">
            <a:spAutoFit/>
          </a:bodyPr>
          <a:lstStyle/>
          <a:p>
            <a:r>
              <a:rPr lang="fi-FI" dirty="0">
                <a:latin typeface="Ubuntu" panose="020B0504030602030204" pitchFamily="34" charset="0"/>
              </a:rPr>
              <a:t>Tykki</a:t>
            </a:r>
          </a:p>
          <a:p>
            <a:r>
              <a:rPr lang="fi-FI" dirty="0">
                <a:latin typeface="Ubuntu" panose="020B0504030602030204" pitchFamily="34" charset="0"/>
              </a:rPr>
              <a:t>Opiskelijayhdyshenkilö</a:t>
            </a:r>
          </a:p>
          <a:p>
            <a:r>
              <a:rPr lang="fi-FI" dirty="0">
                <a:latin typeface="Ubuntu" panose="020B0504030602030204" pitchFamily="34" charset="0"/>
              </a:rPr>
              <a:t>Paikkakunta</a:t>
            </a:r>
          </a:p>
          <a:p>
            <a:r>
              <a:rPr lang="fi-FI" dirty="0" err="1">
                <a:latin typeface="Ubuntu" panose="020B0504030602030204" pitchFamily="34" charset="0"/>
              </a:rPr>
              <a:t>etunimi.sukunimi@tek.fi</a:t>
            </a:r>
            <a:endParaRPr lang="fi-FI" dirty="0">
              <a:latin typeface="Ubuntu" panose="020B0504030602030204" pitchFamily="34" charset="0"/>
            </a:endParaRPr>
          </a:p>
        </p:txBody>
      </p:sp>
    </p:spTree>
    <p:extLst>
      <p:ext uri="{BB962C8B-B14F-4D97-AF65-F5344CB8AC3E}">
        <p14:creationId xmlns:p14="http://schemas.microsoft.com/office/powerpoint/2010/main" val="41517802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FC23AD-CE86-954F-A048-564119BE8F29}"/>
              </a:ext>
            </a:extLst>
          </p:cNvPr>
          <p:cNvSpPr>
            <a:spLocks noGrp="1"/>
          </p:cNvSpPr>
          <p:nvPr>
            <p:ph type="title"/>
          </p:nvPr>
        </p:nvSpPr>
        <p:spPr/>
        <p:txBody>
          <a:bodyPr/>
          <a:lstStyle/>
          <a:p>
            <a:r>
              <a:rPr lang="en-FI" dirty="0"/>
              <a:t>Pidetään yhteyttä</a:t>
            </a:r>
          </a:p>
        </p:txBody>
      </p:sp>
      <p:sp>
        <p:nvSpPr>
          <p:cNvPr id="4" name="Slide Number Placeholder 3">
            <a:extLst>
              <a:ext uri="{FF2B5EF4-FFF2-40B4-BE49-F238E27FC236}">
                <a16:creationId xmlns:a16="http://schemas.microsoft.com/office/drawing/2014/main" id="{74911000-6805-3343-8508-353A642A3FA9}"/>
              </a:ext>
            </a:extLst>
          </p:cNvPr>
          <p:cNvSpPr>
            <a:spLocks noGrp="1"/>
          </p:cNvSpPr>
          <p:nvPr>
            <p:ph type="sldNum" sz="quarter" idx="12"/>
          </p:nvPr>
        </p:nvSpPr>
        <p:spPr/>
        <p:txBody>
          <a:bodyPr/>
          <a:lstStyle/>
          <a:p>
            <a:fld id="{B0C3ECE7-D443-C541-A602-ABE1038D6124}" type="slidenum">
              <a:rPr lang="en-FI" smtClean="0"/>
              <a:t>17</a:t>
            </a:fld>
            <a:endParaRPr lang="en-FI"/>
          </a:p>
        </p:txBody>
      </p:sp>
      <p:sp>
        <p:nvSpPr>
          <p:cNvPr id="15" name="Tekstiruutu 6">
            <a:extLst>
              <a:ext uri="{FF2B5EF4-FFF2-40B4-BE49-F238E27FC236}">
                <a16:creationId xmlns:a16="http://schemas.microsoft.com/office/drawing/2014/main" id="{4316F710-64F2-084C-B237-47AC4D1F6F98}"/>
              </a:ext>
            </a:extLst>
          </p:cNvPr>
          <p:cNvSpPr txBox="1"/>
          <p:nvPr/>
        </p:nvSpPr>
        <p:spPr>
          <a:xfrm>
            <a:off x="1694539" y="2151589"/>
            <a:ext cx="3942608" cy="646331"/>
          </a:xfrm>
          <a:prstGeom prst="rect">
            <a:avLst/>
          </a:prstGeom>
          <a:noFill/>
        </p:spPr>
        <p:txBody>
          <a:bodyPr wrap="square" lIns="91440" tIns="45720" rIns="91440" bIns="45720" rtlCol="0" anchor="t">
            <a:spAutoFit/>
          </a:bodyPr>
          <a:lstStyle/>
          <a:p>
            <a:r>
              <a:rPr lang="fi-FI" dirty="0">
                <a:latin typeface="Ubuntu"/>
              </a:rPr>
              <a:t>Teekkarit, Tekniikan akateemiset TEK, </a:t>
            </a:r>
            <a:r>
              <a:rPr lang="fi-FI" dirty="0" err="1">
                <a:latin typeface="Ubuntu"/>
              </a:rPr>
              <a:t>TEKin</a:t>
            </a:r>
            <a:r>
              <a:rPr lang="fi-FI" dirty="0">
                <a:latin typeface="Ubuntu"/>
              </a:rPr>
              <a:t> Yrittäjäklubi</a:t>
            </a:r>
          </a:p>
        </p:txBody>
      </p:sp>
      <p:sp>
        <p:nvSpPr>
          <p:cNvPr id="16" name="Tekstiruutu 7">
            <a:extLst>
              <a:ext uri="{FF2B5EF4-FFF2-40B4-BE49-F238E27FC236}">
                <a16:creationId xmlns:a16="http://schemas.microsoft.com/office/drawing/2014/main" id="{902433BF-E5EA-CB46-9A2C-6E3AFFD35069}"/>
              </a:ext>
            </a:extLst>
          </p:cNvPr>
          <p:cNvSpPr txBox="1"/>
          <p:nvPr/>
        </p:nvSpPr>
        <p:spPr>
          <a:xfrm>
            <a:off x="1676539" y="3332379"/>
            <a:ext cx="3239149" cy="923330"/>
          </a:xfrm>
          <a:prstGeom prst="rect">
            <a:avLst/>
          </a:prstGeom>
          <a:noFill/>
        </p:spPr>
        <p:txBody>
          <a:bodyPr wrap="square" lIns="91440" tIns="45720" rIns="91440" bIns="45720" rtlCol="0" anchor="t">
            <a:spAutoFit/>
          </a:bodyPr>
          <a:lstStyle/>
          <a:p>
            <a:r>
              <a:rPr lang="fi-FI" dirty="0">
                <a:latin typeface="Ubuntu"/>
              </a:rPr>
              <a:t>teekkarit, tekniikanakateemiset</a:t>
            </a:r>
            <a:br>
              <a:rPr lang="fi-FI" dirty="0">
                <a:latin typeface="Ubuntu" panose="020B0504030602030204" pitchFamily="34" charset="0"/>
              </a:rPr>
            </a:br>
            <a:endParaRPr lang="fi-FI" dirty="0">
              <a:latin typeface="Ubuntu" panose="020B0504030602030204" pitchFamily="34" charset="0"/>
            </a:endParaRPr>
          </a:p>
        </p:txBody>
      </p:sp>
      <p:sp>
        <p:nvSpPr>
          <p:cNvPr id="17" name="Tekstiruutu 8">
            <a:extLst>
              <a:ext uri="{FF2B5EF4-FFF2-40B4-BE49-F238E27FC236}">
                <a16:creationId xmlns:a16="http://schemas.microsoft.com/office/drawing/2014/main" id="{47122E05-BA25-184F-AEB9-FD358B9DD037}"/>
              </a:ext>
            </a:extLst>
          </p:cNvPr>
          <p:cNvSpPr txBox="1"/>
          <p:nvPr/>
        </p:nvSpPr>
        <p:spPr>
          <a:xfrm>
            <a:off x="6954810" y="2141922"/>
            <a:ext cx="3063834" cy="369332"/>
          </a:xfrm>
          <a:prstGeom prst="rect">
            <a:avLst/>
          </a:prstGeom>
          <a:noFill/>
        </p:spPr>
        <p:txBody>
          <a:bodyPr wrap="square" rtlCol="0">
            <a:spAutoFit/>
          </a:bodyPr>
          <a:lstStyle/>
          <a:p>
            <a:r>
              <a:rPr lang="fi-FI" dirty="0">
                <a:latin typeface="Ubuntu" panose="020B0504030602030204" pitchFamily="34" charset="0"/>
              </a:rPr>
              <a:t>@</a:t>
            </a:r>
            <a:r>
              <a:rPr lang="fi-FI" dirty="0" err="1">
                <a:latin typeface="Ubuntu" panose="020B0504030602030204" pitchFamily="34" charset="0"/>
              </a:rPr>
              <a:t>TEK_akateemiset</a:t>
            </a:r>
            <a:endParaRPr lang="fi-FI" dirty="0">
              <a:latin typeface="Ubuntu" panose="020B0504030602030204" pitchFamily="34" charset="0"/>
            </a:endParaRPr>
          </a:p>
        </p:txBody>
      </p:sp>
      <p:sp>
        <p:nvSpPr>
          <p:cNvPr id="18" name="Tekstiruutu 10">
            <a:extLst>
              <a:ext uri="{FF2B5EF4-FFF2-40B4-BE49-F238E27FC236}">
                <a16:creationId xmlns:a16="http://schemas.microsoft.com/office/drawing/2014/main" id="{0993ECDC-43C4-8F49-8D97-2E2085342103}"/>
              </a:ext>
            </a:extLst>
          </p:cNvPr>
          <p:cNvSpPr txBox="1"/>
          <p:nvPr/>
        </p:nvSpPr>
        <p:spPr>
          <a:xfrm>
            <a:off x="6954810" y="3357029"/>
            <a:ext cx="3640682" cy="646331"/>
          </a:xfrm>
          <a:prstGeom prst="rect">
            <a:avLst/>
          </a:prstGeom>
          <a:noFill/>
        </p:spPr>
        <p:txBody>
          <a:bodyPr wrap="square" rtlCol="0">
            <a:spAutoFit/>
          </a:bodyPr>
          <a:lstStyle/>
          <a:p>
            <a:r>
              <a:rPr lang="fi-FI" dirty="0">
                <a:latin typeface="Ubuntu" panose="020B0504030602030204" pitchFamily="34" charset="0"/>
              </a:rPr>
              <a:t>Tekniikan akateemiset,</a:t>
            </a:r>
          </a:p>
          <a:p>
            <a:r>
              <a:rPr lang="fi-FI" dirty="0" err="1">
                <a:latin typeface="Ubuntu" panose="020B0504030602030204" pitchFamily="34" charset="0"/>
              </a:rPr>
              <a:t>TEKRekry</a:t>
            </a:r>
            <a:endParaRPr lang="fi-FI" dirty="0">
              <a:latin typeface="Ubuntu" panose="020B0504030602030204" pitchFamily="34" charset="0"/>
            </a:endParaRPr>
          </a:p>
        </p:txBody>
      </p:sp>
      <p:sp>
        <p:nvSpPr>
          <p:cNvPr id="19" name="Tekstiruutu 1">
            <a:extLst>
              <a:ext uri="{FF2B5EF4-FFF2-40B4-BE49-F238E27FC236}">
                <a16:creationId xmlns:a16="http://schemas.microsoft.com/office/drawing/2014/main" id="{58399DBF-38D7-B943-8DF3-87146A02DBB9}"/>
              </a:ext>
            </a:extLst>
          </p:cNvPr>
          <p:cNvSpPr txBox="1"/>
          <p:nvPr/>
        </p:nvSpPr>
        <p:spPr>
          <a:xfrm>
            <a:off x="1676539" y="4626917"/>
            <a:ext cx="2598309" cy="646331"/>
          </a:xfrm>
          <a:prstGeom prst="rect">
            <a:avLst/>
          </a:prstGeom>
          <a:noFill/>
        </p:spPr>
        <p:txBody>
          <a:bodyPr wrap="square" lIns="91440" tIns="45720" rIns="91440" bIns="45720" rtlCol="0" anchor="t">
            <a:spAutoFit/>
          </a:bodyPr>
          <a:lstStyle/>
          <a:p>
            <a:r>
              <a:rPr lang="fi-FI" dirty="0">
                <a:latin typeface="Ubuntu"/>
              </a:rPr>
              <a:t>@tekopiskelijat,</a:t>
            </a:r>
          </a:p>
          <a:p>
            <a:endParaRPr lang="fi-FI" dirty="0">
              <a:latin typeface="Ubuntu" panose="020B0504030602030204" pitchFamily="34" charset="0"/>
            </a:endParaRPr>
          </a:p>
        </p:txBody>
      </p:sp>
      <p:pic>
        <p:nvPicPr>
          <p:cNvPr id="20" name="Kuva 3">
            <a:extLst>
              <a:ext uri="{FF2B5EF4-FFF2-40B4-BE49-F238E27FC236}">
                <a16:creationId xmlns:a16="http://schemas.microsoft.com/office/drawing/2014/main" id="{ED41CF31-4217-DB4D-9519-12C818BE2AB6}"/>
              </a:ext>
            </a:extLst>
          </p:cNvPr>
          <p:cNvPicPr>
            <a:picLocks noChangeAspect="1"/>
          </p:cNvPicPr>
          <p:nvPr/>
        </p:nvPicPr>
        <p:blipFill rotWithShape="1">
          <a:blip r:embed="rId2" cstate="email">
            <a:alphaModFix amt="40000"/>
            <a:extLst>
              <a:ext uri="{28A0092B-C50C-407E-A947-70E740481C1C}">
                <a14:useLocalDpi xmlns:a14="http://schemas.microsoft.com/office/drawing/2010/main"/>
              </a:ext>
            </a:extLst>
          </a:blip>
          <a:srcRect l="35754" t="24890" r="36709" b="55672"/>
          <a:stretch/>
        </p:blipFill>
        <p:spPr>
          <a:xfrm>
            <a:off x="6096000" y="2254285"/>
            <a:ext cx="522650" cy="522650"/>
          </a:xfrm>
          <a:prstGeom prst="rect">
            <a:avLst/>
          </a:prstGeom>
        </p:spPr>
      </p:pic>
      <p:pic>
        <p:nvPicPr>
          <p:cNvPr id="21" name="Kuva 4">
            <a:extLst>
              <a:ext uri="{FF2B5EF4-FFF2-40B4-BE49-F238E27FC236}">
                <a16:creationId xmlns:a16="http://schemas.microsoft.com/office/drawing/2014/main" id="{E5646AD2-FD36-3647-846E-5D0783DB6DBC}"/>
              </a:ext>
            </a:extLst>
          </p:cNvPr>
          <p:cNvPicPr>
            <a:picLocks noChangeAspect="1"/>
          </p:cNvPicPr>
          <p:nvPr/>
        </p:nvPicPr>
        <p:blipFill rotWithShape="1">
          <a:blip r:embed="rId2" cstate="email">
            <a:alphaModFix amt="40000"/>
            <a:extLst>
              <a:ext uri="{28A0092B-C50C-407E-A947-70E740481C1C}">
                <a14:useLocalDpi xmlns:a14="http://schemas.microsoft.com/office/drawing/2010/main"/>
              </a:ext>
            </a:extLst>
          </a:blip>
          <a:srcRect l="8053" t="25632" r="66274" b="56246"/>
          <a:stretch/>
        </p:blipFill>
        <p:spPr>
          <a:xfrm>
            <a:off x="838994" y="2254285"/>
            <a:ext cx="513939" cy="513939"/>
          </a:xfrm>
          <a:prstGeom prst="rect">
            <a:avLst/>
          </a:prstGeom>
        </p:spPr>
      </p:pic>
      <p:pic>
        <p:nvPicPr>
          <p:cNvPr id="22" name="Kuva 5">
            <a:extLst>
              <a:ext uri="{FF2B5EF4-FFF2-40B4-BE49-F238E27FC236}">
                <a16:creationId xmlns:a16="http://schemas.microsoft.com/office/drawing/2014/main" id="{8A60F0D9-AEB6-6240-9566-D30F12AC88F9}"/>
              </a:ext>
            </a:extLst>
          </p:cNvPr>
          <p:cNvPicPr>
            <a:picLocks noChangeAspect="1"/>
          </p:cNvPicPr>
          <p:nvPr/>
        </p:nvPicPr>
        <p:blipFill rotWithShape="1">
          <a:blip r:embed="rId2" cstate="email">
            <a:alphaModFix amt="40000"/>
            <a:extLst>
              <a:ext uri="{28A0092B-C50C-407E-A947-70E740481C1C}">
                <a14:useLocalDpi xmlns:a14="http://schemas.microsoft.com/office/drawing/2010/main"/>
              </a:ext>
            </a:extLst>
          </a:blip>
          <a:srcRect l="35741" t="48645" r="36698" b="31900"/>
          <a:stretch/>
        </p:blipFill>
        <p:spPr>
          <a:xfrm>
            <a:off x="830283" y="3418870"/>
            <a:ext cx="522650" cy="522650"/>
          </a:xfrm>
          <a:prstGeom prst="rect">
            <a:avLst/>
          </a:prstGeom>
        </p:spPr>
      </p:pic>
      <p:pic>
        <p:nvPicPr>
          <p:cNvPr id="23" name="Kuva 9">
            <a:extLst>
              <a:ext uri="{FF2B5EF4-FFF2-40B4-BE49-F238E27FC236}">
                <a16:creationId xmlns:a16="http://schemas.microsoft.com/office/drawing/2014/main" id="{AAA77CBA-FBFE-5341-B93C-0CEC8B7A774A}"/>
              </a:ext>
            </a:extLst>
          </p:cNvPr>
          <p:cNvPicPr>
            <a:picLocks noChangeAspect="1"/>
          </p:cNvPicPr>
          <p:nvPr/>
        </p:nvPicPr>
        <p:blipFill rotWithShape="1">
          <a:blip r:embed="rId3" cstate="email">
            <a:alphaModFix amt="40000"/>
            <a:extLst>
              <a:ext uri="{28A0092B-C50C-407E-A947-70E740481C1C}">
                <a14:useLocalDpi xmlns:a14="http://schemas.microsoft.com/office/drawing/2010/main"/>
              </a:ext>
            </a:extLst>
          </a:blip>
          <a:srcRect l="63883" t="24713" r="8904" b="56080"/>
          <a:stretch/>
        </p:blipFill>
        <p:spPr>
          <a:xfrm>
            <a:off x="6096000" y="3418870"/>
            <a:ext cx="522650" cy="522650"/>
          </a:xfrm>
          <a:prstGeom prst="rect">
            <a:avLst/>
          </a:prstGeom>
        </p:spPr>
      </p:pic>
      <p:pic>
        <p:nvPicPr>
          <p:cNvPr id="24" name="Kuva 12">
            <a:extLst>
              <a:ext uri="{FF2B5EF4-FFF2-40B4-BE49-F238E27FC236}">
                <a16:creationId xmlns:a16="http://schemas.microsoft.com/office/drawing/2014/main" id="{8867CBAF-065F-F44D-B440-4114115DC900}"/>
              </a:ext>
            </a:extLst>
          </p:cNvPr>
          <p:cNvPicPr>
            <a:picLocks noChangeAspect="1"/>
          </p:cNvPicPr>
          <p:nvPr/>
        </p:nvPicPr>
        <p:blipFill>
          <a:blip r:embed="rId4" cstate="email">
            <a:alphaModFix amt="40000"/>
            <a:extLst>
              <a:ext uri="{28A0092B-C50C-407E-A947-70E740481C1C}">
                <a14:useLocalDpi xmlns:a14="http://schemas.microsoft.com/office/drawing/2010/main"/>
              </a:ext>
            </a:extLst>
          </a:blip>
          <a:stretch>
            <a:fillRect/>
          </a:stretch>
        </p:blipFill>
        <p:spPr>
          <a:xfrm>
            <a:off x="830283" y="4592166"/>
            <a:ext cx="472223" cy="471388"/>
          </a:xfrm>
          <a:prstGeom prst="rect">
            <a:avLst/>
          </a:prstGeom>
        </p:spPr>
      </p:pic>
    </p:spTree>
    <p:extLst>
      <p:ext uri="{BB962C8B-B14F-4D97-AF65-F5344CB8AC3E}">
        <p14:creationId xmlns:p14="http://schemas.microsoft.com/office/powerpoint/2010/main" val="293127295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CA71D96-0970-4249-9250-C38C87178D21}"/>
              </a:ext>
            </a:extLst>
          </p:cNvPr>
          <p:cNvSpPr>
            <a:spLocks noGrp="1"/>
          </p:cNvSpPr>
          <p:nvPr>
            <p:ph type="ctrTitle"/>
          </p:nvPr>
        </p:nvSpPr>
        <p:spPr>
          <a:xfrm>
            <a:off x="1524000" y="1643605"/>
            <a:ext cx="9144000" cy="1889567"/>
          </a:xfrm>
        </p:spPr>
        <p:txBody>
          <a:bodyPr/>
          <a:lstStyle/>
          <a:p>
            <a:r>
              <a:rPr lang="en-GB" dirty="0" err="1"/>
              <a:t>Tervetuloa</a:t>
            </a:r>
            <a:r>
              <a:rPr lang="en-GB" dirty="0"/>
              <a:t> </a:t>
            </a:r>
            <a:r>
              <a:rPr lang="en-GB" dirty="0" err="1"/>
              <a:t>yhteisöömme</a:t>
            </a:r>
            <a:r>
              <a:rPr lang="en-GB" dirty="0"/>
              <a:t>!</a:t>
            </a:r>
          </a:p>
        </p:txBody>
      </p:sp>
      <p:sp>
        <p:nvSpPr>
          <p:cNvPr id="6" name="Subtitle 5">
            <a:extLst>
              <a:ext uri="{FF2B5EF4-FFF2-40B4-BE49-F238E27FC236}">
                <a16:creationId xmlns:a16="http://schemas.microsoft.com/office/drawing/2014/main" id="{D24B9CFC-6625-4348-871C-0C5073748536}"/>
              </a:ext>
            </a:extLst>
          </p:cNvPr>
          <p:cNvSpPr>
            <a:spLocks noGrp="1"/>
          </p:cNvSpPr>
          <p:nvPr>
            <p:ph type="subTitle" idx="1"/>
          </p:nvPr>
        </p:nvSpPr>
        <p:spPr/>
        <p:txBody>
          <a:bodyPr/>
          <a:lstStyle/>
          <a:p>
            <a:r>
              <a:rPr lang="en-US" dirty="0" err="1"/>
              <a:t>www.tek.fi</a:t>
            </a:r>
            <a:r>
              <a:rPr lang="en-US" dirty="0"/>
              <a:t>/</a:t>
            </a:r>
            <a:r>
              <a:rPr lang="en-US" dirty="0" err="1"/>
              <a:t>liityopiskelija</a:t>
            </a:r>
            <a:endParaRPr lang="en-US" dirty="0"/>
          </a:p>
          <a:p>
            <a:endParaRPr lang="en-FI" dirty="0"/>
          </a:p>
        </p:txBody>
      </p:sp>
      <p:sp>
        <p:nvSpPr>
          <p:cNvPr id="3" name="Oval 2">
            <a:extLst>
              <a:ext uri="{FF2B5EF4-FFF2-40B4-BE49-F238E27FC236}">
                <a16:creationId xmlns:a16="http://schemas.microsoft.com/office/drawing/2014/main" id="{90A965A0-DBE7-AC4D-AE36-A190D898B36D}"/>
              </a:ext>
            </a:extLst>
          </p:cNvPr>
          <p:cNvSpPr/>
          <p:nvPr/>
        </p:nvSpPr>
        <p:spPr>
          <a:xfrm>
            <a:off x="9835943" y="473385"/>
            <a:ext cx="1948070" cy="1948070"/>
          </a:xfrm>
          <a:prstGeom prst="ellipse">
            <a:avLst/>
          </a:prstGeom>
          <a:noFill/>
          <a:ln w="349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I" sz="1600" dirty="0">
                <a:solidFill>
                  <a:schemeClr val="tx1"/>
                </a:solidFill>
                <a:latin typeface="Ubuntu" panose="020B0504030602030204" pitchFamily="34" charset="0"/>
              </a:rPr>
              <a:t>Opiskelija-</a:t>
            </a:r>
          </a:p>
          <a:p>
            <a:pPr algn="ctr"/>
            <a:r>
              <a:rPr lang="en-US" sz="1600" dirty="0">
                <a:solidFill>
                  <a:schemeClr val="tx1"/>
                </a:solidFill>
                <a:latin typeface="Ubuntu" panose="020B0504030602030204" pitchFamily="34" charset="0"/>
              </a:rPr>
              <a:t>j</a:t>
            </a:r>
            <a:r>
              <a:rPr lang="en-FI" sz="1600" dirty="0">
                <a:solidFill>
                  <a:schemeClr val="tx1"/>
                </a:solidFill>
                <a:latin typeface="Ubuntu" panose="020B0504030602030204" pitchFamily="34" charset="0"/>
              </a:rPr>
              <a:t>äsenyys on</a:t>
            </a:r>
          </a:p>
          <a:p>
            <a:pPr algn="ctr"/>
            <a:r>
              <a:rPr lang="en-FI" sz="1600" dirty="0">
                <a:solidFill>
                  <a:schemeClr val="tx1"/>
                </a:solidFill>
                <a:latin typeface="Ubuntu" panose="020B0504030602030204" pitchFamily="34" charset="0"/>
              </a:rPr>
              <a:t>maksuton!</a:t>
            </a:r>
          </a:p>
        </p:txBody>
      </p:sp>
    </p:spTree>
    <p:extLst>
      <p:ext uri="{BB962C8B-B14F-4D97-AF65-F5344CB8AC3E}">
        <p14:creationId xmlns:p14="http://schemas.microsoft.com/office/powerpoint/2010/main" val="30688967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5DA48D-0056-8B46-B720-07A398660DF7}"/>
              </a:ext>
            </a:extLst>
          </p:cNvPr>
          <p:cNvSpPr>
            <a:spLocks noGrp="1"/>
          </p:cNvSpPr>
          <p:nvPr>
            <p:ph type="title"/>
          </p:nvPr>
        </p:nvSpPr>
        <p:spPr>
          <a:xfrm>
            <a:off x="839788" y="728662"/>
            <a:ext cx="4982278" cy="1328737"/>
          </a:xfrm>
        </p:spPr>
        <p:txBody>
          <a:bodyPr>
            <a:normAutofit/>
          </a:bodyPr>
          <a:lstStyle/>
          <a:p>
            <a:r>
              <a:rPr lang="en-GB" sz="2800" dirty="0" err="1">
                <a:latin typeface="Krona One"/>
              </a:rPr>
              <a:t>Noin</a:t>
            </a:r>
            <a:r>
              <a:rPr lang="en-GB" sz="2800" dirty="0">
                <a:latin typeface="Krona One"/>
              </a:rPr>
              <a:t> 80 000 </a:t>
            </a:r>
            <a:r>
              <a:rPr lang="en-GB" sz="2800" dirty="0" err="1">
                <a:latin typeface="Krona One"/>
              </a:rPr>
              <a:t>jäsentä</a:t>
            </a:r>
            <a:endParaRPr lang="en-GB" sz="2800" dirty="0">
              <a:latin typeface="Krona One"/>
            </a:endParaRPr>
          </a:p>
        </p:txBody>
      </p:sp>
      <p:sp>
        <p:nvSpPr>
          <p:cNvPr id="4" name="Text Placeholder 3">
            <a:extLst>
              <a:ext uri="{FF2B5EF4-FFF2-40B4-BE49-F238E27FC236}">
                <a16:creationId xmlns:a16="http://schemas.microsoft.com/office/drawing/2014/main" id="{E7516157-30F4-174A-AC76-D92F2CB571A5}"/>
              </a:ext>
            </a:extLst>
          </p:cNvPr>
          <p:cNvSpPr>
            <a:spLocks noGrp="1"/>
          </p:cNvSpPr>
          <p:nvPr>
            <p:ph type="body" sz="half" idx="2"/>
          </p:nvPr>
        </p:nvSpPr>
        <p:spPr>
          <a:xfrm>
            <a:off x="839788" y="2284410"/>
            <a:ext cx="4982278" cy="3844927"/>
          </a:xfrm>
        </p:spPr>
        <p:txBody>
          <a:bodyPr/>
          <a:lstStyle/>
          <a:p>
            <a:pPr marL="285750" indent="-285750">
              <a:buFont typeface="Arial" panose="020B0604020202020204" pitchFamily="34" charset="0"/>
              <a:buChar char="•"/>
            </a:pPr>
            <a:r>
              <a:rPr lang="en-GB" sz="1800" dirty="0" err="1"/>
              <a:t>Diplomi-insinöörit</a:t>
            </a:r>
            <a:endParaRPr lang="en-GB" sz="1800" dirty="0"/>
          </a:p>
          <a:p>
            <a:pPr marL="285750" indent="-285750">
              <a:buFont typeface="Arial" panose="020B0604020202020204" pitchFamily="34" charset="0"/>
              <a:buChar char="•"/>
            </a:pPr>
            <a:r>
              <a:rPr lang="en-GB" sz="1800" dirty="0" err="1"/>
              <a:t>Arkkitehdit</a:t>
            </a:r>
            <a:endParaRPr lang="en-GB" sz="1800" dirty="0"/>
          </a:p>
          <a:p>
            <a:pPr marL="285750" indent="-285750">
              <a:buFont typeface="Arial" panose="020B0604020202020204" pitchFamily="34" charset="0"/>
              <a:buChar char="•"/>
            </a:pPr>
            <a:r>
              <a:rPr lang="en-GB" sz="1800" dirty="0" err="1"/>
              <a:t>Matemaatikot</a:t>
            </a:r>
            <a:r>
              <a:rPr lang="en-GB" sz="1800" dirty="0"/>
              <a:t>, </a:t>
            </a:r>
            <a:r>
              <a:rPr lang="en-GB" sz="1800" dirty="0" err="1"/>
              <a:t>fyysikot</a:t>
            </a:r>
            <a:r>
              <a:rPr lang="en-GB" sz="1800" dirty="0"/>
              <a:t> </a:t>
            </a:r>
            <a:r>
              <a:rPr lang="en-GB" sz="1800" dirty="0" err="1"/>
              <a:t>ja</a:t>
            </a:r>
            <a:r>
              <a:rPr lang="en-GB" sz="1800" dirty="0"/>
              <a:t> </a:t>
            </a:r>
            <a:r>
              <a:rPr lang="en-GB" sz="1800" dirty="0" err="1"/>
              <a:t>maantieteilijät</a:t>
            </a:r>
            <a:endParaRPr lang="en-GB" sz="1800" dirty="0"/>
          </a:p>
          <a:p>
            <a:pPr marL="285750" indent="-285750">
              <a:buFont typeface="Arial" panose="020B0604020202020204" pitchFamily="34" charset="0"/>
              <a:buChar char="•"/>
            </a:pPr>
            <a:r>
              <a:rPr lang="en-GB" sz="1800" dirty="0" err="1"/>
              <a:t>Tietojenkäsittelytieteilijät</a:t>
            </a:r>
            <a:endParaRPr lang="en-GB" sz="1800" dirty="0"/>
          </a:p>
        </p:txBody>
      </p:sp>
      <p:sp>
        <p:nvSpPr>
          <p:cNvPr id="13" name="Slide Number Placeholder 12">
            <a:extLst>
              <a:ext uri="{FF2B5EF4-FFF2-40B4-BE49-F238E27FC236}">
                <a16:creationId xmlns:a16="http://schemas.microsoft.com/office/drawing/2014/main" id="{EBC65768-3F2E-5B4B-8A75-F3BD56262F82}"/>
              </a:ext>
            </a:extLst>
          </p:cNvPr>
          <p:cNvSpPr>
            <a:spLocks noGrp="1"/>
          </p:cNvSpPr>
          <p:nvPr>
            <p:ph type="sldNum" sz="quarter" idx="12"/>
          </p:nvPr>
        </p:nvSpPr>
        <p:spPr>
          <a:xfrm>
            <a:off x="11352013" y="6446579"/>
            <a:ext cx="432000" cy="184666"/>
          </a:xfrm>
        </p:spPr>
        <p:txBody>
          <a:bodyPr/>
          <a:lstStyle/>
          <a:p>
            <a:fld id="{B0C3ECE7-D443-C541-A602-ABE1038D6124}" type="slidenum">
              <a:rPr lang="en-FI"/>
              <a:pPr/>
              <a:t>2</a:t>
            </a:fld>
            <a:endParaRPr lang="en-FI"/>
          </a:p>
        </p:txBody>
      </p:sp>
      <p:pic>
        <p:nvPicPr>
          <p:cNvPr id="12" name="Picture Placeholder 11">
            <a:extLst>
              <a:ext uri="{FF2B5EF4-FFF2-40B4-BE49-F238E27FC236}">
                <a16:creationId xmlns:a16="http://schemas.microsoft.com/office/drawing/2014/main" id="{3AE6135E-1FAB-2746-B791-67F72A8FCF24}"/>
              </a:ext>
            </a:extLst>
          </p:cNvPr>
          <p:cNvPicPr>
            <a:picLocks noGrp="1" noChangeAspect="1"/>
          </p:cNvPicPr>
          <p:nvPr>
            <p:ph type="pic" idx="13"/>
          </p:nvPr>
        </p:nvPicPr>
        <p:blipFill rotWithShape="1">
          <a:blip r:embed="rId3" cstate="screen">
            <a:extLst>
              <a:ext uri="{28A0092B-C50C-407E-A947-70E740481C1C}">
                <a14:useLocalDpi xmlns:a14="http://schemas.microsoft.com/office/drawing/2010/main"/>
              </a:ext>
            </a:extLst>
          </a:blip>
          <a:srcRect t="-1" b="-2"/>
          <a:stretch/>
        </p:blipFill>
        <p:spPr>
          <a:xfrm>
            <a:off x="6369936" y="728662"/>
            <a:ext cx="5414077" cy="5400675"/>
          </a:xfrm>
        </p:spPr>
      </p:pic>
    </p:spTree>
    <p:extLst>
      <p:ext uri="{BB962C8B-B14F-4D97-AF65-F5344CB8AC3E}">
        <p14:creationId xmlns:p14="http://schemas.microsoft.com/office/powerpoint/2010/main" val="38989986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3">
            <a:alpha val="80254"/>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5DA48D-0056-8B46-B720-07A398660DF7}"/>
              </a:ext>
            </a:extLst>
          </p:cNvPr>
          <p:cNvSpPr>
            <a:spLocks noGrp="1"/>
          </p:cNvSpPr>
          <p:nvPr>
            <p:ph type="title"/>
          </p:nvPr>
        </p:nvSpPr>
        <p:spPr/>
        <p:txBody>
          <a:bodyPr>
            <a:normAutofit/>
          </a:bodyPr>
          <a:lstStyle/>
          <a:p>
            <a:r>
              <a:rPr lang="en-GB" sz="2800" dirty="0" err="1"/>
              <a:t>Tätä</a:t>
            </a:r>
            <a:r>
              <a:rPr lang="en-GB" sz="2800" dirty="0"/>
              <a:t> me </a:t>
            </a:r>
            <a:r>
              <a:rPr lang="en-GB" sz="2800" dirty="0" err="1"/>
              <a:t>teemme</a:t>
            </a:r>
            <a:endParaRPr lang="en-GB" sz="2800" dirty="0"/>
          </a:p>
        </p:txBody>
      </p:sp>
      <p:sp>
        <p:nvSpPr>
          <p:cNvPr id="4" name="Text Placeholder 3">
            <a:extLst>
              <a:ext uri="{FF2B5EF4-FFF2-40B4-BE49-F238E27FC236}">
                <a16:creationId xmlns:a16="http://schemas.microsoft.com/office/drawing/2014/main" id="{E7516157-30F4-174A-AC76-D92F2CB571A5}"/>
              </a:ext>
            </a:extLst>
          </p:cNvPr>
          <p:cNvSpPr>
            <a:spLocks noGrp="1"/>
          </p:cNvSpPr>
          <p:nvPr>
            <p:ph type="body" sz="half" idx="2"/>
          </p:nvPr>
        </p:nvSpPr>
        <p:spPr/>
        <p:txBody>
          <a:bodyPr/>
          <a:lstStyle/>
          <a:p>
            <a:pPr marL="285750" indent="-285750">
              <a:buFont typeface="Arial" panose="020B0604020202020204" pitchFamily="34" charset="0"/>
              <a:buChar char="•"/>
            </a:pPr>
            <a:r>
              <a:rPr lang="en-GB" sz="1800" dirty="0" err="1"/>
              <a:t>Parhaat</a:t>
            </a:r>
            <a:r>
              <a:rPr lang="en-GB" sz="1800" dirty="0"/>
              <a:t> </a:t>
            </a:r>
            <a:r>
              <a:rPr lang="en-GB" sz="1800" dirty="0" err="1"/>
              <a:t>työurat</a:t>
            </a:r>
            <a:endParaRPr lang="en-GB" sz="1800" dirty="0"/>
          </a:p>
          <a:p>
            <a:pPr marL="285750" indent="-285750">
              <a:buFont typeface="Arial" panose="020B0604020202020204" pitchFamily="34" charset="0"/>
              <a:buChar char="•"/>
            </a:pPr>
            <a:r>
              <a:rPr lang="en-GB" sz="1800" dirty="0" err="1"/>
              <a:t>Osaaminen</a:t>
            </a:r>
            <a:r>
              <a:rPr lang="en-GB" sz="1800" dirty="0"/>
              <a:t> </a:t>
            </a:r>
            <a:r>
              <a:rPr lang="en-GB" sz="1800" dirty="0" err="1"/>
              <a:t>ja</a:t>
            </a:r>
            <a:r>
              <a:rPr lang="en-GB" sz="1800" dirty="0"/>
              <a:t> </a:t>
            </a:r>
            <a:r>
              <a:rPr lang="en-GB" sz="1800" dirty="0" err="1"/>
              <a:t>yhteisöllisyys</a:t>
            </a:r>
            <a:endParaRPr lang="en-GB" sz="1800" dirty="0"/>
          </a:p>
          <a:p>
            <a:pPr marL="285750" indent="-285750">
              <a:buFont typeface="Arial" panose="020B0604020202020204" pitchFamily="34" charset="0"/>
              <a:buChar char="•"/>
            </a:pPr>
            <a:r>
              <a:rPr lang="en-GB" sz="1800" dirty="0" err="1"/>
              <a:t>Kestävä</a:t>
            </a:r>
            <a:r>
              <a:rPr lang="en-GB" sz="1800" dirty="0"/>
              <a:t> </a:t>
            </a:r>
            <a:r>
              <a:rPr lang="en-GB" sz="1800" dirty="0" err="1"/>
              <a:t>hyvinvointi</a:t>
            </a:r>
            <a:endParaRPr lang="en-GB" sz="1800" dirty="0"/>
          </a:p>
        </p:txBody>
      </p:sp>
      <p:sp>
        <p:nvSpPr>
          <p:cNvPr id="13" name="Slide Number Placeholder 12">
            <a:extLst>
              <a:ext uri="{FF2B5EF4-FFF2-40B4-BE49-F238E27FC236}">
                <a16:creationId xmlns:a16="http://schemas.microsoft.com/office/drawing/2014/main" id="{EBC65768-3F2E-5B4B-8A75-F3BD56262F82}"/>
              </a:ext>
            </a:extLst>
          </p:cNvPr>
          <p:cNvSpPr>
            <a:spLocks noGrp="1"/>
          </p:cNvSpPr>
          <p:nvPr>
            <p:ph type="sldNum" sz="quarter" idx="12"/>
          </p:nvPr>
        </p:nvSpPr>
        <p:spPr/>
        <p:txBody>
          <a:bodyPr/>
          <a:lstStyle/>
          <a:p>
            <a:fld id="{B0C3ECE7-D443-C541-A602-ABE1038D6124}" type="slidenum">
              <a:rPr lang="en-FI"/>
              <a:t>3</a:t>
            </a:fld>
            <a:endParaRPr lang="en-FI"/>
          </a:p>
        </p:txBody>
      </p:sp>
      <p:pic>
        <p:nvPicPr>
          <p:cNvPr id="8" name="Picture Placeholder 7">
            <a:extLst>
              <a:ext uri="{FF2B5EF4-FFF2-40B4-BE49-F238E27FC236}">
                <a16:creationId xmlns:a16="http://schemas.microsoft.com/office/drawing/2014/main" id="{BDF567BD-4D47-6047-A7E3-1F2434DF6157}"/>
              </a:ext>
            </a:extLst>
          </p:cNvPr>
          <p:cNvPicPr>
            <a:picLocks noGrp="1" noChangeAspect="1"/>
          </p:cNvPicPr>
          <p:nvPr>
            <p:ph type="pic" idx="1"/>
          </p:nvPr>
        </p:nvPicPr>
        <p:blipFill rotWithShape="1">
          <a:blip r:embed="rId3" cstate="screen">
            <a:extLst>
              <a:ext uri="{28A0092B-C50C-407E-A947-70E740481C1C}">
                <a14:useLocalDpi xmlns:a14="http://schemas.microsoft.com/office/drawing/2010/main"/>
              </a:ext>
            </a:extLst>
          </a:blip>
          <a:srcRect/>
          <a:stretch/>
        </p:blipFill>
        <p:spPr>
          <a:xfrm>
            <a:off x="4733364" y="0"/>
            <a:ext cx="7458635" cy="6858000"/>
          </a:xfrm>
        </p:spPr>
      </p:pic>
    </p:spTree>
    <p:extLst>
      <p:ext uri="{BB962C8B-B14F-4D97-AF65-F5344CB8AC3E}">
        <p14:creationId xmlns:p14="http://schemas.microsoft.com/office/powerpoint/2010/main" val="37428415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numeron paikkamerkki 1">
            <a:extLst>
              <a:ext uri="{FF2B5EF4-FFF2-40B4-BE49-F238E27FC236}">
                <a16:creationId xmlns:a16="http://schemas.microsoft.com/office/drawing/2014/main" id="{F0490935-3888-3B45-BF6B-B00F19497048}"/>
              </a:ext>
            </a:extLst>
          </p:cNvPr>
          <p:cNvSpPr>
            <a:spLocks noGrp="1"/>
          </p:cNvSpPr>
          <p:nvPr>
            <p:ph type="sldNum" sz="quarter" idx="12"/>
          </p:nvPr>
        </p:nvSpPr>
        <p:spPr/>
        <p:txBody>
          <a:bodyPr/>
          <a:lstStyle/>
          <a:p>
            <a:fld id="{B0C3ECE7-D443-C541-A602-ABE1038D6124}" type="slidenum">
              <a:rPr lang="fi-FI" smtClean="0"/>
              <a:t>4</a:t>
            </a:fld>
            <a:endParaRPr lang="fi-FI"/>
          </a:p>
        </p:txBody>
      </p:sp>
      <p:sp>
        <p:nvSpPr>
          <p:cNvPr id="35" name="Title 1">
            <a:extLst>
              <a:ext uri="{FF2B5EF4-FFF2-40B4-BE49-F238E27FC236}">
                <a16:creationId xmlns:a16="http://schemas.microsoft.com/office/drawing/2014/main" id="{FA14AB78-F9FC-0A46-983E-5FA3033FC4DE}"/>
              </a:ext>
            </a:extLst>
          </p:cNvPr>
          <p:cNvSpPr txBox="1">
            <a:spLocks/>
          </p:cNvSpPr>
          <p:nvPr/>
        </p:nvSpPr>
        <p:spPr>
          <a:xfrm>
            <a:off x="838994" y="766668"/>
            <a:ext cx="10514012" cy="537697"/>
          </a:xfrm>
          <a:prstGeom prst="rect">
            <a:avLst/>
          </a:prstGeom>
        </p:spPr>
        <p:txBody>
          <a:bodyPr/>
          <a:lstStyle>
            <a:lvl1pPr algn="l" defTabSz="914400" rtl="0" eaLnBrk="1" latinLnBrk="0" hangingPunct="1">
              <a:lnSpc>
                <a:spcPct val="95000"/>
              </a:lnSpc>
              <a:spcBef>
                <a:spcPct val="0"/>
              </a:spcBef>
              <a:buNone/>
              <a:defRPr sz="3200" kern="1200">
                <a:solidFill>
                  <a:schemeClr val="tx1"/>
                </a:solidFill>
                <a:latin typeface="Krona One" panose="02010605030500060004" pitchFamily="2" charset="77"/>
                <a:ea typeface="+mj-ea"/>
                <a:cs typeface="+mj-cs"/>
              </a:defRPr>
            </a:lvl1pPr>
          </a:lstStyle>
          <a:p>
            <a:pPr algn="ctr"/>
            <a:r>
              <a:rPr lang="en-GB" dirty="0" err="1"/>
              <a:t>TEKin</a:t>
            </a:r>
            <a:r>
              <a:rPr lang="en-GB" dirty="0"/>
              <a:t> </a:t>
            </a:r>
            <a:r>
              <a:rPr lang="en-GB" dirty="0" err="1"/>
              <a:t>stoori</a:t>
            </a:r>
            <a:endParaRPr lang="en-GB" dirty="0"/>
          </a:p>
        </p:txBody>
      </p:sp>
      <p:pic>
        <p:nvPicPr>
          <p:cNvPr id="3" name="Kuva 2">
            <a:extLst>
              <a:ext uri="{FF2B5EF4-FFF2-40B4-BE49-F238E27FC236}">
                <a16:creationId xmlns:a16="http://schemas.microsoft.com/office/drawing/2014/main" id="{31AAF7F6-FCE3-C142-A314-CF36E3461B23}"/>
              </a:ext>
            </a:extLst>
          </p:cNvPr>
          <p:cNvPicPr>
            <a:picLocks noChangeAspect="1"/>
          </p:cNvPicPr>
          <p:nvPr/>
        </p:nvPicPr>
        <p:blipFill>
          <a:blip r:embed="rId3"/>
          <a:stretch>
            <a:fillRect/>
          </a:stretch>
        </p:blipFill>
        <p:spPr>
          <a:xfrm>
            <a:off x="1889223" y="3135556"/>
            <a:ext cx="340731" cy="340731"/>
          </a:xfrm>
          <a:prstGeom prst="rect">
            <a:avLst/>
          </a:prstGeom>
        </p:spPr>
      </p:pic>
      <p:pic>
        <p:nvPicPr>
          <p:cNvPr id="4" name="Kuva 3">
            <a:extLst>
              <a:ext uri="{FF2B5EF4-FFF2-40B4-BE49-F238E27FC236}">
                <a16:creationId xmlns:a16="http://schemas.microsoft.com/office/drawing/2014/main" id="{6DC71B56-6617-714A-BFEB-06003371C729}"/>
              </a:ext>
            </a:extLst>
          </p:cNvPr>
          <p:cNvPicPr>
            <a:picLocks noChangeAspect="1"/>
          </p:cNvPicPr>
          <p:nvPr/>
        </p:nvPicPr>
        <p:blipFill>
          <a:blip r:embed="rId4"/>
          <a:stretch>
            <a:fillRect/>
          </a:stretch>
        </p:blipFill>
        <p:spPr>
          <a:xfrm>
            <a:off x="3191459" y="2692998"/>
            <a:ext cx="307376" cy="451749"/>
          </a:xfrm>
          <a:prstGeom prst="rect">
            <a:avLst/>
          </a:prstGeom>
        </p:spPr>
      </p:pic>
      <p:pic>
        <p:nvPicPr>
          <p:cNvPr id="6" name="Kuva 5">
            <a:extLst>
              <a:ext uri="{FF2B5EF4-FFF2-40B4-BE49-F238E27FC236}">
                <a16:creationId xmlns:a16="http://schemas.microsoft.com/office/drawing/2014/main" id="{DE21E964-91EE-A545-8FE2-690F3682F25B}"/>
              </a:ext>
            </a:extLst>
          </p:cNvPr>
          <p:cNvPicPr>
            <a:picLocks noChangeAspect="1"/>
          </p:cNvPicPr>
          <p:nvPr/>
        </p:nvPicPr>
        <p:blipFill>
          <a:blip r:embed="rId5"/>
          <a:stretch>
            <a:fillRect/>
          </a:stretch>
        </p:blipFill>
        <p:spPr>
          <a:xfrm>
            <a:off x="4428998" y="3054531"/>
            <a:ext cx="293036" cy="493044"/>
          </a:xfrm>
          <a:prstGeom prst="rect">
            <a:avLst/>
          </a:prstGeom>
        </p:spPr>
      </p:pic>
      <p:pic>
        <p:nvPicPr>
          <p:cNvPr id="7" name="Kuva 6">
            <a:extLst>
              <a:ext uri="{FF2B5EF4-FFF2-40B4-BE49-F238E27FC236}">
                <a16:creationId xmlns:a16="http://schemas.microsoft.com/office/drawing/2014/main" id="{F46C7016-182F-3942-A422-4DD561E8FC2D}"/>
              </a:ext>
            </a:extLst>
          </p:cNvPr>
          <p:cNvPicPr>
            <a:picLocks noChangeAspect="1"/>
          </p:cNvPicPr>
          <p:nvPr/>
        </p:nvPicPr>
        <p:blipFill>
          <a:blip r:embed="rId6"/>
          <a:stretch>
            <a:fillRect/>
          </a:stretch>
        </p:blipFill>
        <p:spPr>
          <a:xfrm>
            <a:off x="5203185" y="1746709"/>
            <a:ext cx="353278" cy="592113"/>
          </a:xfrm>
          <a:prstGeom prst="rect">
            <a:avLst/>
          </a:prstGeom>
        </p:spPr>
      </p:pic>
      <p:pic>
        <p:nvPicPr>
          <p:cNvPr id="8" name="Kuva 7">
            <a:extLst>
              <a:ext uri="{FF2B5EF4-FFF2-40B4-BE49-F238E27FC236}">
                <a16:creationId xmlns:a16="http://schemas.microsoft.com/office/drawing/2014/main" id="{D1E684BE-2F25-F940-98D9-3E02650AE278}"/>
              </a:ext>
            </a:extLst>
          </p:cNvPr>
          <p:cNvPicPr>
            <a:picLocks noChangeAspect="1"/>
          </p:cNvPicPr>
          <p:nvPr/>
        </p:nvPicPr>
        <p:blipFill>
          <a:blip r:embed="rId7"/>
          <a:stretch>
            <a:fillRect/>
          </a:stretch>
        </p:blipFill>
        <p:spPr>
          <a:xfrm>
            <a:off x="5929927" y="2916076"/>
            <a:ext cx="353020" cy="477054"/>
          </a:xfrm>
          <a:prstGeom prst="rect">
            <a:avLst/>
          </a:prstGeom>
        </p:spPr>
      </p:pic>
      <p:pic>
        <p:nvPicPr>
          <p:cNvPr id="9" name="Kuva 8">
            <a:extLst>
              <a:ext uri="{FF2B5EF4-FFF2-40B4-BE49-F238E27FC236}">
                <a16:creationId xmlns:a16="http://schemas.microsoft.com/office/drawing/2014/main" id="{A9615B37-4E93-D241-A8CF-03251E35C7D5}"/>
              </a:ext>
            </a:extLst>
          </p:cNvPr>
          <p:cNvPicPr>
            <a:picLocks noChangeAspect="1"/>
          </p:cNvPicPr>
          <p:nvPr/>
        </p:nvPicPr>
        <p:blipFill>
          <a:blip r:embed="rId8"/>
          <a:stretch>
            <a:fillRect/>
          </a:stretch>
        </p:blipFill>
        <p:spPr>
          <a:xfrm>
            <a:off x="7023659" y="1963099"/>
            <a:ext cx="353407" cy="353407"/>
          </a:xfrm>
          <a:prstGeom prst="rect">
            <a:avLst/>
          </a:prstGeom>
        </p:spPr>
      </p:pic>
      <p:pic>
        <p:nvPicPr>
          <p:cNvPr id="10" name="Kuva 9">
            <a:extLst>
              <a:ext uri="{FF2B5EF4-FFF2-40B4-BE49-F238E27FC236}">
                <a16:creationId xmlns:a16="http://schemas.microsoft.com/office/drawing/2014/main" id="{21CCA13F-3FDF-F541-A97B-00C37634A14E}"/>
              </a:ext>
            </a:extLst>
          </p:cNvPr>
          <p:cNvPicPr>
            <a:picLocks noChangeAspect="1"/>
          </p:cNvPicPr>
          <p:nvPr/>
        </p:nvPicPr>
        <p:blipFill>
          <a:blip r:embed="rId9"/>
          <a:stretch>
            <a:fillRect/>
          </a:stretch>
        </p:blipFill>
        <p:spPr>
          <a:xfrm>
            <a:off x="8245648" y="3074679"/>
            <a:ext cx="792489" cy="369471"/>
          </a:xfrm>
          <a:prstGeom prst="rect">
            <a:avLst/>
          </a:prstGeom>
        </p:spPr>
      </p:pic>
      <p:pic>
        <p:nvPicPr>
          <p:cNvPr id="11" name="Kuva 10">
            <a:extLst>
              <a:ext uri="{FF2B5EF4-FFF2-40B4-BE49-F238E27FC236}">
                <a16:creationId xmlns:a16="http://schemas.microsoft.com/office/drawing/2014/main" id="{16FA82A2-6037-384C-8342-EB4503C8EA44}"/>
              </a:ext>
            </a:extLst>
          </p:cNvPr>
          <p:cNvPicPr>
            <a:picLocks noChangeAspect="1"/>
          </p:cNvPicPr>
          <p:nvPr/>
        </p:nvPicPr>
        <p:blipFill>
          <a:blip r:embed="rId10"/>
          <a:stretch>
            <a:fillRect/>
          </a:stretch>
        </p:blipFill>
        <p:spPr>
          <a:xfrm>
            <a:off x="9637469" y="2268305"/>
            <a:ext cx="492628" cy="305215"/>
          </a:xfrm>
          <a:prstGeom prst="rect">
            <a:avLst/>
          </a:prstGeom>
        </p:spPr>
      </p:pic>
      <p:pic>
        <p:nvPicPr>
          <p:cNvPr id="12" name="Kuva 11">
            <a:extLst>
              <a:ext uri="{FF2B5EF4-FFF2-40B4-BE49-F238E27FC236}">
                <a16:creationId xmlns:a16="http://schemas.microsoft.com/office/drawing/2014/main" id="{25F188D9-9D25-0F4F-8E21-360C051CA410}"/>
              </a:ext>
            </a:extLst>
          </p:cNvPr>
          <p:cNvPicPr>
            <a:picLocks noChangeAspect="1"/>
          </p:cNvPicPr>
          <p:nvPr/>
        </p:nvPicPr>
        <p:blipFill>
          <a:blip r:embed="rId11"/>
          <a:stretch>
            <a:fillRect/>
          </a:stretch>
        </p:blipFill>
        <p:spPr>
          <a:xfrm>
            <a:off x="10785975" y="2978505"/>
            <a:ext cx="208831" cy="385535"/>
          </a:xfrm>
          <a:prstGeom prst="rect">
            <a:avLst/>
          </a:prstGeom>
        </p:spPr>
      </p:pic>
      <p:cxnSp>
        <p:nvCxnSpPr>
          <p:cNvPr id="26" name="Suora nuoliyhdysviiva 25">
            <a:extLst>
              <a:ext uri="{FF2B5EF4-FFF2-40B4-BE49-F238E27FC236}">
                <a16:creationId xmlns:a16="http://schemas.microsoft.com/office/drawing/2014/main" id="{04F44E74-B9B2-5A48-A719-55023CC31CCF}"/>
              </a:ext>
            </a:extLst>
          </p:cNvPr>
          <p:cNvCxnSpPr>
            <a:cxnSpLocks/>
          </p:cNvCxnSpPr>
          <p:nvPr/>
        </p:nvCxnSpPr>
        <p:spPr>
          <a:xfrm>
            <a:off x="1559214" y="4375816"/>
            <a:ext cx="9995477" cy="0"/>
          </a:xfrm>
          <a:prstGeom prst="straightConnector1">
            <a:avLst/>
          </a:prstGeom>
          <a:ln w="28575" cap="rnd">
            <a:gradFill>
              <a:gsLst>
                <a:gs pos="59000">
                  <a:schemeClr val="accent2"/>
                </a:gs>
                <a:gs pos="71000">
                  <a:srgbClr val="54D6E2"/>
                </a:gs>
              </a:gsLst>
              <a:lin ang="0" scaled="0"/>
            </a:gradFill>
            <a:round/>
            <a:tailEnd type="arrow" w="lg" len="lg"/>
          </a:ln>
        </p:spPr>
        <p:style>
          <a:lnRef idx="1">
            <a:schemeClr val="accent1"/>
          </a:lnRef>
          <a:fillRef idx="0">
            <a:schemeClr val="accent1"/>
          </a:fillRef>
          <a:effectRef idx="0">
            <a:schemeClr val="accent1"/>
          </a:effectRef>
          <a:fontRef idx="minor">
            <a:schemeClr val="tx1"/>
          </a:fontRef>
        </p:style>
      </p:cxnSp>
      <p:cxnSp>
        <p:nvCxnSpPr>
          <p:cNvPr id="30" name="Suora yhdysviiva 29">
            <a:extLst>
              <a:ext uri="{FF2B5EF4-FFF2-40B4-BE49-F238E27FC236}">
                <a16:creationId xmlns:a16="http://schemas.microsoft.com/office/drawing/2014/main" id="{5771D0C9-01C0-8B42-B207-7CE8CB9786B6}"/>
              </a:ext>
            </a:extLst>
          </p:cNvPr>
          <p:cNvCxnSpPr>
            <a:cxnSpLocks/>
          </p:cNvCxnSpPr>
          <p:nvPr/>
        </p:nvCxnSpPr>
        <p:spPr>
          <a:xfrm>
            <a:off x="3343880" y="3905723"/>
            <a:ext cx="0" cy="356209"/>
          </a:xfrm>
          <a:prstGeom prst="line">
            <a:avLst/>
          </a:prstGeom>
          <a:ln w="28575" cap="rnd">
            <a:solidFill>
              <a:schemeClr val="accent2"/>
            </a:solidFill>
            <a:round/>
          </a:ln>
        </p:spPr>
        <p:style>
          <a:lnRef idx="1">
            <a:schemeClr val="accent1"/>
          </a:lnRef>
          <a:fillRef idx="0">
            <a:schemeClr val="accent1"/>
          </a:fillRef>
          <a:effectRef idx="0">
            <a:schemeClr val="accent1"/>
          </a:effectRef>
          <a:fontRef idx="minor">
            <a:schemeClr val="tx1"/>
          </a:fontRef>
        </p:style>
      </p:cxnSp>
      <p:cxnSp>
        <p:nvCxnSpPr>
          <p:cNvPr id="32" name="Suora yhdysviiva 31">
            <a:extLst>
              <a:ext uri="{FF2B5EF4-FFF2-40B4-BE49-F238E27FC236}">
                <a16:creationId xmlns:a16="http://schemas.microsoft.com/office/drawing/2014/main" id="{E3FC5F94-D309-2448-A0C1-C32D58070254}"/>
              </a:ext>
            </a:extLst>
          </p:cNvPr>
          <p:cNvCxnSpPr>
            <a:cxnSpLocks/>
          </p:cNvCxnSpPr>
          <p:nvPr/>
        </p:nvCxnSpPr>
        <p:spPr>
          <a:xfrm>
            <a:off x="4605136" y="4093554"/>
            <a:ext cx="0" cy="150904"/>
          </a:xfrm>
          <a:prstGeom prst="line">
            <a:avLst/>
          </a:prstGeom>
          <a:ln w="28575" cap="rnd">
            <a:solidFill>
              <a:schemeClr val="accent2"/>
            </a:solidFill>
            <a:round/>
          </a:ln>
        </p:spPr>
        <p:style>
          <a:lnRef idx="1">
            <a:schemeClr val="accent1"/>
          </a:lnRef>
          <a:fillRef idx="0">
            <a:schemeClr val="accent1"/>
          </a:fillRef>
          <a:effectRef idx="0">
            <a:schemeClr val="accent1"/>
          </a:effectRef>
          <a:fontRef idx="minor">
            <a:schemeClr val="tx1"/>
          </a:fontRef>
        </p:style>
      </p:cxnSp>
      <p:cxnSp>
        <p:nvCxnSpPr>
          <p:cNvPr id="33" name="Suora yhdysviiva 32">
            <a:extLst>
              <a:ext uri="{FF2B5EF4-FFF2-40B4-BE49-F238E27FC236}">
                <a16:creationId xmlns:a16="http://schemas.microsoft.com/office/drawing/2014/main" id="{BBE93510-245A-1545-A737-E67A17522960}"/>
              </a:ext>
            </a:extLst>
          </p:cNvPr>
          <p:cNvCxnSpPr>
            <a:cxnSpLocks/>
          </p:cNvCxnSpPr>
          <p:nvPr/>
        </p:nvCxnSpPr>
        <p:spPr>
          <a:xfrm>
            <a:off x="5372172" y="3107516"/>
            <a:ext cx="0" cy="1115810"/>
          </a:xfrm>
          <a:prstGeom prst="line">
            <a:avLst/>
          </a:prstGeom>
          <a:ln w="28575" cap="rnd">
            <a:solidFill>
              <a:schemeClr val="accent2"/>
            </a:solidFill>
            <a:round/>
          </a:ln>
        </p:spPr>
        <p:style>
          <a:lnRef idx="1">
            <a:schemeClr val="accent1"/>
          </a:lnRef>
          <a:fillRef idx="0">
            <a:schemeClr val="accent1"/>
          </a:fillRef>
          <a:effectRef idx="0">
            <a:schemeClr val="accent1"/>
          </a:effectRef>
          <a:fontRef idx="minor">
            <a:schemeClr val="tx1"/>
          </a:fontRef>
        </p:style>
      </p:cxnSp>
      <p:cxnSp>
        <p:nvCxnSpPr>
          <p:cNvPr id="34" name="Suora yhdysviiva 33">
            <a:extLst>
              <a:ext uri="{FF2B5EF4-FFF2-40B4-BE49-F238E27FC236}">
                <a16:creationId xmlns:a16="http://schemas.microsoft.com/office/drawing/2014/main" id="{DB15D5AB-828A-3C4A-A534-30FA50343766}"/>
              </a:ext>
            </a:extLst>
          </p:cNvPr>
          <p:cNvCxnSpPr>
            <a:cxnSpLocks/>
          </p:cNvCxnSpPr>
          <p:nvPr/>
        </p:nvCxnSpPr>
        <p:spPr>
          <a:xfrm>
            <a:off x="6059598" y="3973398"/>
            <a:ext cx="0" cy="256909"/>
          </a:xfrm>
          <a:prstGeom prst="line">
            <a:avLst/>
          </a:prstGeom>
          <a:ln w="28575" cap="rnd">
            <a:solidFill>
              <a:schemeClr val="accent2"/>
            </a:solidFill>
            <a:round/>
          </a:ln>
        </p:spPr>
        <p:style>
          <a:lnRef idx="1">
            <a:schemeClr val="accent1"/>
          </a:lnRef>
          <a:fillRef idx="0">
            <a:schemeClr val="accent1"/>
          </a:fillRef>
          <a:effectRef idx="0">
            <a:schemeClr val="accent1"/>
          </a:effectRef>
          <a:fontRef idx="minor">
            <a:schemeClr val="tx1"/>
          </a:fontRef>
        </p:style>
      </p:cxnSp>
      <p:cxnSp>
        <p:nvCxnSpPr>
          <p:cNvPr id="36" name="Suora yhdysviiva 35">
            <a:extLst>
              <a:ext uri="{FF2B5EF4-FFF2-40B4-BE49-F238E27FC236}">
                <a16:creationId xmlns:a16="http://schemas.microsoft.com/office/drawing/2014/main" id="{3083E8F6-0B89-F844-8B2D-B915C4E7054B}"/>
              </a:ext>
            </a:extLst>
          </p:cNvPr>
          <p:cNvCxnSpPr>
            <a:cxnSpLocks/>
          </p:cNvCxnSpPr>
          <p:nvPr/>
        </p:nvCxnSpPr>
        <p:spPr>
          <a:xfrm>
            <a:off x="7181548" y="3284550"/>
            <a:ext cx="0" cy="960642"/>
          </a:xfrm>
          <a:prstGeom prst="line">
            <a:avLst/>
          </a:prstGeom>
          <a:ln w="28575" cap="rnd">
            <a:solidFill>
              <a:schemeClr val="accent2"/>
            </a:solidFill>
            <a:round/>
          </a:ln>
        </p:spPr>
        <p:style>
          <a:lnRef idx="1">
            <a:schemeClr val="accent1"/>
          </a:lnRef>
          <a:fillRef idx="0">
            <a:schemeClr val="accent1"/>
          </a:fillRef>
          <a:effectRef idx="0">
            <a:schemeClr val="accent1"/>
          </a:effectRef>
          <a:fontRef idx="minor">
            <a:schemeClr val="tx1"/>
          </a:fontRef>
        </p:style>
      </p:cxnSp>
      <p:cxnSp>
        <p:nvCxnSpPr>
          <p:cNvPr id="38" name="Suora yhdysviiva 37">
            <a:extLst>
              <a:ext uri="{FF2B5EF4-FFF2-40B4-BE49-F238E27FC236}">
                <a16:creationId xmlns:a16="http://schemas.microsoft.com/office/drawing/2014/main" id="{904E2655-4B4B-704B-85CB-08CF6E6C9D95}"/>
              </a:ext>
            </a:extLst>
          </p:cNvPr>
          <p:cNvCxnSpPr>
            <a:cxnSpLocks/>
          </p:cNvCxnSpPr>
          <p:nvPr/>
        </p:nvCxnSpPr>
        <p:spPr>
          <a:xfrm>
            <a:off x="9889671" y="3184464"/>
            <a:ext cx="0" cy="1028867"/>
          </a:xfrm>
          <a:prstGeom prst="line">
            <a:avLst/>
          </a:prstGeom>
          <a:ln w="28575" cap="rnd">
            <a:solidFill>
              <a:srgbClr val="54D6E2"/>
            </a:solidFill>
            <a:round/>
          </a:ln>
        </p:spPr>
        <p:style>
          <a:lnRef idx="1">
            <a:schemeClr val="accent1"/>
          </a:lnRef>
          <a:fillRef idx="0">
            <a:schemeClr val="accent1"/>
          </a:fillRef>
          <a:effectRef idx="0">
            <a:schemeClr val="accent1"/>
          </a:effectRef>
          <a:fontRef idx="minor">
            <a:schemeClr val="tx1"/>
          </a:fontRef>
        </p:style>
      </p:cxnSp>
      <p:cxnSp>
        <p:nvCxnSpPr>
          <p:cNvPr id="39" name="Suora yhdysviiva 38">
            <a:extLst>
              <a:ext uri="{FF2B5EF4-FFF2-40B4-BE49-F238E27FC236}">
                <a16:creationId xmlns:a16="http://schemas.microsoft.com/office/drawing/2014/main" id="{0FF93EF5-F12A-334F-8BF0-5A08B0F3A27C}"/>
              </a:ext>
            </a:extLst>
          </p:cNvPr>
          <p:cNvCxnSpPr>
            <a:cxnSpLocks/>
          </p:cNvCxnSpPr>
          <p:nvPr/>
        </p:nvCxnSpPr>
        <p:spPr>
          <a:xfrm>
            <a:off x="10890390" y="3911739"/>
            <a:ext cx="636" cy="289619"/>
          </a:xfrm>
          <a:prstGeom prst="line">
            <a:avLst/>
          </a:prstGeom>
          <a:ln w="28575" cap="rnd">
            <a:solidFill>
              <a:srgbClr val="54D6E2"/>
            </a:solidFill>
            <a:round/>
          </a:ln>
        </p:spPr>
        <p:style>
          <a:lnRef idx="1">
            <a:schemeClr val="accent1"/>
          </a:lnRef>
          <a:fillRef idx="0">
            <a:schemeClr val="accent1"/>
          </a:fillRef>
          <a:effectRef idx="0">
            <a:schemeClr val="accent1"/>
          </a:effectRef>
          <a:fontRef idx="minor">
            <a:schemeClr val="tx1"/>
          </a:fontRef>
        </p:style>
      </p:cxnSp>
      <p:cxnSp>
        <p:nvCxnSpPr>
          <p:cNvPr id="47" name="Kulmayhdysviiva 46">
            <a:extLst>
              <a:ext uri="{FF2B5EF4-FFF2-40B4-BE49-F238E27FC236}">
                <a16:creationId xmlns:a16="http://schemas.microsoft.com/office/drawing/2014/main" id="{E48E74CB-8413-7B42-8885-C8067757260D}"/>
              </a:ext>
            </a:extLst>
          </p:cNvPr>
          <p:cNvCxnSpPr>
            <a:cxnSpLocks/>
          </p:cNvCxnSpPr>
          <p:nvPr/>
        </p:nvCxnSpPr>
        <p:spPr>
          <a:xfrm flipV="1">
            <a:off x="806591" y="4203299"/>
            <a:ext cx="7832181" cy="1762174"/>
          </a:xfrm>
          <a:prstGeom prst="bentConnector2">
            <a:avLst/>
          </a:prstGeom>
          <a:ln w="28575" cap="rnd">
            <a:gradFill>
              <a:gsLst>
                <a:gs pos="68000">
                  <a:schemeClr val="accent5"/>
                </a:gs>
                <a:gs pos="91000">
                  <a:schemeClr val="accent1"/>
                </a:gs>
              </a:gsLst>
              <a:lin ang="0" scaled="0"/>
            </a:gradFill>
            <a:round/>
          </a:ln>
        </p:spPr>
        <p:style>
          <a:lnRef idx="1">
            <a:schemeClr val="accent1"/>
          </a:lnRef>
          <a:fillRef idx="0">
            <a:schemeClr val="accent1"/>
          </a:fillRef>
          <a:effectRef idx="0">
            <a:schemeClr val="accent1"/>
          </a:effectRef>
          <a:fontRef idx="minor">
            <a:schemeClr val="tx1"/>
          </a:fontRef>
        </p:style>
      </p:cxnSp>
      <p:cxnSp>
        <p:nvCxnSpPr>
          <p:cNvPr id="53" name="Suora yhdysviiva 52">
            <a:extLst>
              <a:ext uri="{FF2B5EF4-FFF2-40B4-BE49-F238E27FC236}">
                <a16:creationId xmlns:a16="http://schemas.microsoft.com/office/drawing/2014/main" id="{F7878667-D5BA-D040-8051-8FC66C65B59F}"/>
              </a:ext>
            </a:extLst>
          </p:cNvPr>
          <p:cNvCxnSpPr>
            <a:cxnSpLocks/>
          </p:cNvCxnSpPr>
          <p:nvPr/>
        </p:nvCxnSpPr>
        <p:spPr>
          <a:xfrm>
            <a:off x="6080190" y="5485873"/>
            <a:ext cx="2547527" cy="0"/>
          </a:xfrm>
          <a:prstGeom prst="line">
            <a:avLst/>
          </a:prstGeom>
          <a:ln w="28575" cap="rnd">
            <a:gradFill>
              <a:gsLst>
                <a:gs pos="0">
                  <a:schemeClr val="accent4"/>
                </a:gs>
                <a:gs pos="100000">
                  <a:schemeClr val="accent1"/>
                </a:gs>
              </a:gsLst>
              <a:lin ang="0" scaled="0"/>
            </a:gradFill>
            <a:round/>
          </a:ln>
        </p:spPr>
        <p:style>
          <a:lnRef idx="1">
            <a:schemeClr val="accent1"/>
          </a:lnRef>
          <a:fillRef idx="0">
            <a:schemeClr val="accent1"/>
          </a:fillRef>
          <a:effectRef idx="0">
            <a:schemeClr val="accent1"/>
          </a:effectRef>
          <a:fontRef idx="minor">
            <a:schemeClr val="tx1"/>
          </a:fontRef>
        </p:style>
      </p:cxnSp>
      <p:cxnSp>
        <p:nvCxnSpPr>
          <p:cNvPr id="55" name="Suora yhdysviiva 54">
            <a:extLst>
              <a:ext uri="{FF2B5EF4-FFF2-40B4-BE49-F238E27FC236}">
                <a16:creationId xmlns:a16="http://schemas.microsoft.com/office/drawing/2014/main" id="{AF05CE49-4CC8-1645-8857-C120B4A69B41}"/>
              </a:ext>
            </a:extLst>
          </p:cNvPr>
          <p:cNvCxnSpPr/>
          <p:nvPr/>
        </p:nvCxnSpPr>
        <p:spPr>
          <a:xfrm>
            <a:off x="6083672" y="5276440"/>
            <a:ext cx="0" cy="405517"/>
          </a:xfrm>
          <a:prstGeom prst="line">
            <a:avLst/>
          </a:prstGeom>
          <a:ln w="28575" cap="rnd">
            <a:solidFill>
              <a:schemeClr val="accent4"/>
            </a:solidFill>
            <a:round/>
          </a:ln>
        </p:spPr>
        <p:style>
          <a:lnRef idx="1">
            <a:schemeClr val="accent1"/>
          </a:lnRef>
          <a:fillRef idx="0">
            <a:schemeClr val="accent1"/>
          </a:fillRef>
          <a:effectRef idx="0">
            <a:schemeClr val="accent1"/>
          </a:effectRef>
          <a:fontRef idx="minor">
            <a:schemeClr val="tx1"/>
          </a:fontRef>
        </p:style>
      </p:cxnSp>
      <p:cxnSp>
        <p:nvCxnSpPr>
          <p:cNvPr id="56" name="Suora yhdysviiva 55">
            <a:extLst>
              <a:ext uri="{FF2B5EF4-FFF2-40B4-BE49-F238E27FC236}">
                <a16:creationId xmlns:a16="http://schemas.microsoft.com/office/drawing/2014/main" id="{5EC51E14-6539-0E40-A1E3-BB34C8B4B355}"/>
              </a:ext>
            </a:extLst>
          </p:cNvPr>
          <p:cNvCxnSpPr/>
          <p:nvPr/>
        </p:nvCxnSpPr>
        <p:spPr>
          <a:xfrm>
            <a:off x="802286" y="5754927"/>
            <a:ext cx="0" cy="405517"/>
          </a:xfrm>
          <a:prstGeom prst="line">
            <a:avLst/>
          </a:prstGeom>
          <a:ln w="28575" cap="rnd">
            <a:solidFill>
              <a:schemeClr val="accent5"/>
            </a:solidFill>
            <a:round/>
          </a:ln>
        </p:spPr>
        <p:style>
          <a:lnRef idx="1">
            <a:schemeClr val="accent1"/>
          </a:lnRef>
          <a:fillRef idx="0">
            <a:schemeClr val="accent1"/>
          </a:fillRef>
          <a:effectRef idx="0">
            <a:schemeClr val="accent1"/>
          </a:effectRef>
          <a:fontRef idx="minor">
            <a:schemeClr val="tx1"/>
          </a:fontRef>
        </p:style>
      </p:cxnSp>
      <p:sp>
        <p:nvSpPr>
          <p:cNvPr id="57" name="Tekstiruutu 56">
            <a:extLst>
              <a:ext uri="{FF2B5EF4-FFF2-40B4-BE49-F238E27FC236}">
                <a16:creationId xmlns:a16="http://schemas.microsoft.com/office/drawing/2014/main" id="{0F3C07C2-B8FE-BC42-9D65-1AE26BCA6FB0}"/>
              </a:ext>
            </a:extLst>
          </p:cNvPr>
          <p:cNvSpPr txBox="1"/>
          <p:nvPr/>
        </p:nvSpPr>
        <p:spPr>
          <a:xfrm>
            <a:off x="1214101" y="3557530"/>
            <a:ext cx="1687896" cy="492443"/>
          </a:xfrm>
          <a:prstGeom prst="rect">
            <a:avLst/>
          </a:prstGeom>
          <a:noFill/>
        </p:spPr>
        <p:txBody>
          <a:bodyPr wrap="square" rtlCol="0">
            <a:spAutoFit/>
          </a:bodyPr>
          <a:lstStyle/>
          <a:p>
            <a:pPr algn="ctr"/>
            <a:r>
              <a:rPr lang="fi-FI" sz="1300" b="1" dirty="0">
                <a:latin typeface="Ubuntu" panose="020B0504030602030204" pitchFamily="34" charset="0"/>
              </a:rPr>
              <a:t>1896</a:t>
            </a:r>
          </a:p>
          <a:p>
            <a:pPr algn="ctr"/>
            <a:r>
              <a:rPr lang="fi-FI" sz="1200" dirty="0">
                <a:latin typeface="Ubuntu" panose="020B0504030602030204" pitchFamily="34" charset="0"/>
              </a:rPr>
              <a:t>Perustetaan</a:t>
            </a:r>
          </a:p>
        </p:txBody>
      </p:sp>
      <p:sp>
        <p:nvSpPr>
          <p:cNvPr id="58" name="Tekstiruutu 57">
            <a:extLst>
              <a:ext uri="{FF2B5EF4-FFF2-40B4-BE49-F238E27FC236}">
                <a16:creationId xmlns:a16="http://schemas.microsoft.com/office/drawing/2014/main" id="{F7E0FCDF-864E-8D4E-9003-8866CF490A6A}"/>
              </a:ext>
            </a:extLst>
          </p:cNvPr>
          <p:cNvSpPr txBox="1"/>
          <p:nvPr/>
        </p:nvSpPr>
        <p:spPr>
          <a:xfrm>
            <a:off x="1594839" y="3975225"/>
            <a:ext cx="1133088" cy="400110"/>
          </a:xfrm>
          <a:prstGeom prst="rect">
            <a:avLst/>
          </a:prstGeom>
          <a:noFill/>
        </p:spPr>
        <p:txBody>
          <a:bodyPr wrap="square" rtlCol="0">
            <a:spAutoFit/>
          </a:bodyPr>
          <a:lstStyle/>
          <a:p>
            <a:r>
              <a:rPr lang="fi-FI" sz="2000" dirty="0">
                <a:latin typeface="Krona One" panose="02010605030500060004" pitchFamily="2" charset="77"/>
              </a:rPr>
              <a:t>STS</a:t>
            </a:r>
          </a:p>
        </p:txBody>
      </p:sp>
      <p:sp>
        <p:nvSpPr>
          <p:cNvPr id="59" name="Tekstiruutu 58">
            <a:extLst>
              <a:ext uri="{FF2B5EF4-FFF2-40B4-BE49-F238E27FC236}">
                <a16:creationId xmlns:a16="http://schemas.microsoft.com/office/drawing/2014/main" id="{D5F19D39-4DAB-C44F-9137-9F7F8D7AB4BB}"/>
              </a:ext>
            </a:extLst>
          </p:cNvPr>
          <p:cNvSpPr txBox="1"/>
          <p:nvPr/>
        </p:nvSpPr>
        <p:spPr>
          <a:xfrm>
            <a:off x="802059" y="5500463"/>
            <a:ext cx="1133088" cy="400110"/>
          </a:xfrm>
          <a:prstGeom prst="rect">
            <a:avLst/>
          </a:prstGeom>
          <a:noFill/>
        </p:spPr>
        <p:txBody>
          <a:bodyPr wrap="square" rtlCol="0">
            <a:spAutoFit/>
          </a:bodyPr>
          <a:lstStyle/>
          <a:p>
            <a:r>
              <a:rPr lang="fi-FI" sz="2000" dirty="0">
                <a:latin typeface="Krona One" panose="02010605030500060004" pitchFamily="2" charset="77"/>
              </a:rPr>
              <a:t>TFIF</a:t>
            </a:r>
          </a:p>
        </p:txBody>
      </p:sp>
      <p:sp>
        <p:nvSpPr>
          <p:cNvPr id="60" name="Tekstiruutu 59">
            <a:extLst>
              <a:ext uri="{FF2B5EF4-FFF2-40B4-BE49-F238E27FC236}">
                <a16:creationId xmlns:a16="http://schemas.microsoft.com/office/drawing/2014/main" id="{C8F3EF74-687D-BF45-85C0-075D34880628}"/>
              </a:ext>
            </a:extLst>
          </p:cNvPr>
          <p:cNvSpPr txBox="1"/>
          <p:nvPr/>
        </p:nvSpPr>
        <p:spPr>
          <a:xfrm>
            <a:off x="6110576" y="5028613"/>
            <a:ext cx="1133088" cy="400110"/>
          </a:xfrm>
          <a:prstGeom prst="rect">
            <a:avLst/>
          </a:prstGeom>
          <a:noFill/>
        </p:spPr>
        <p:txBody>
          <a:bodyPr wrap="square" rtlCol="0">
            <a:spAutoFit/>
          </a:bodyPr>
          <a:lstStyle/>
          <a:p>
            <a:r>
              <a:rPr lang="fi-FI" sz="2000" dirty="0">
                <a:latin typeface="Krona One" panose="02010605030500060004" pitchFamily="2" charset="77"/>
              </a:rPr>
              <a:t>KAL</a:t>
            </a:r>
          </a:p>
        </p:txBody>
      </p:sp>
      <p:sp>
        <p:nvSpPr>
          <p:cNvPr id="61" name="Tekstiruutu 60">
            <a:extLst>
              <a:ext uri="{FF2B5EF4-FFF2-40B4-BE49-F238E27FC236}">
                <a16:creationId xmlns:a16="http://schemas.microsoft.com/office/drawing/2014/main" id="{6BF8CA41-E5FE-7541-B83E-FB603F9892B4}"/>
              </a:ext>
            </a:extLst>
          </p:cNvPr>
          <p:cNvSpPr txBox="1"/>
          <p:nvPr/>
        </p:nvSpPr>
        <p:spPr>
          <a:xfrm>
            <a:off x="8953814" y="4953294"/>
            <a:ext cx="1133088" cy="400110"/>
          </a:xfrm>
          <a:prstGeom prst="rect">
            <a:avLst/>
          </a:prstGeom>
          <a:noFill/>
        </p:spPr>
        <p:txBody>
          <a:bodyPr wrap="square" rtlCol="0">
            <a:spAutoFit/>
          </a:bodyPr>
          <a:lstStyle/>
          <a:p>
            <a:r>
              <a:rPr lang="fi-FI" sz="2000" dirty="0">
                <a:latin typeface="Krona One" panose="02010605030500060004" pitchFamily="2" charset="77"/>
              </a:rPr>
              <a:t>TEK</a:t>
            </a:r>
          </a:p>
        </p:txBody>
      </p:sp>
      <p:sp>
        <p:nvSpPr>
          <p:cNvPr id="62" name="Tekstiruutu 61">
            <a:extLst>
              <a:ext uri="{FF2B5EF4-FFF2-40B4-BE49-F238E27FC236}">
                <a16:creationId xmlns:a16="http://schemas.microsoft.com/office/drawing/2014/main" id="{BDD3BE2C-0DEA-7446-BEC9-350FE64AA9C3}"/>
              </a:ext>
            </a:extLst>
          </p:cNvPr>
          <p:cNvSpPr txBox="1"/>
          <p:nvPr/>
        </p:nvSpPr>
        <p:spPr>
          <a:xfrm>
            <a:off x="2509023" y="3197240"/>
            <a:ext cx="1687896" cy="661720"/>
          </a:xfrm>
          <a:prstGeom prst="rect">
            <a:avLst/>
          </a:prstGeom>
          <a:noFill/>
        </p:spPr>
        <p:txBody>
          <a:bodyPr wrap="square" rtlCol="0">
            <a:spAutoFit/>
          </a:bodyPr>
          <a:lstStyle/>
          <a:p>
            <a:pPr algn="ctr"/>
            <a:r>
              <a:rPr lang="fi-FI" sz="1300" b="1" dirty="0">
                <a:latin typeface="Ubuntu" panose="020B0504030602030204" pitchFamily="34" charset="0"/>
              </a:rPr>
              <a:t>1927</a:t>
            </a:r>
          </a:p>
          <a:p>
            <a:pPr algn="ctr"/>
            <a:r>
              <a:rPr lang="fi-FI" sz="1200" dirty="0">
                <a:latin typeface="Ubuntu" panose="020B0504030602030204" pitchFamily="34" charset="0"/>
              </a:rPr>
              <a:t>Nuoriso-</a:t>
            </a:r>
          </a:p>
          <a:p>
            <a:pPr algn="ctr"/>
            <a:r>
              <a:rPr lang="fi-FI" sz="1200" dirty="0">
                <a:latin typeface="Ubuntu" panose="020B0504030602030204" pitchFamily="34" charset="0"/>
              </a:rPr>
              <a:t>jäsenyys</a:t>
            </a:r>
          </a:p>
        </p:txBody>
      </p:sp>
      <p:sp>
        <p:nvSpPr>
          <p:cNvPr id="63" name="Tekstiruutu 62">
            <a:extLst>
              <a:ext uri="{FF2B5EF4-FFF2-40B4-BE49-F238E27FC236}">
                <a16:creationId xmlns:a16="http://schemas.microsoft.com/office/drawing/2014/main" id="{B4EC0EC9-95EA-014C-A128-5400186E3EBF}"/>
              </a:ext>
            </a:extLst>
          </p:cNvPr>
          <p:cNvSpPr txBox="1"/>
          <p:nvPr/>
        </p:nvSpPr>
        <p:spPr>
          <a:xfrm>
            <a:off x="3733255" y="3584388"/>
            <a:ext cx="1687896" cy="492443"/>
          </a:xfrm>
          <a:prstGeom prst="rect">
            <a:avLst/>
          </a:prstGeom>
          <a:noFill/>
        </p:spPr>
        <p:txBody>
          <a:bodyPr wrap="square" rtlCol="0">
            <a:spAutoFit/>
          </a:bodyPr>
          <a:lstStyle/>
          <a:p>
            <a:pPr algn="ctr"/>
            <a:r>
              <a:rPr lang="fi-FI" sz="1300" b="1" dirty="0">
                <a:latin typeface="Ubuntu" panose="020B0504030602030204" pitchFamily="34" charset="0"/>
              </a:rPr>
              <a:t>1951</a:t>
            </a:r>
          </a:p>
          <a:p>
            <a:pPr algn="ctr"/>
            <a:r>
              <a:rPr lang="fi-FI" sz="1200" dirty="0">
                <a:latin typeface="Ubuntu" panose="020B0504030602030204" pitchFamily="34" charset="0"/>
              </a:rPr>
              <a:t>Omat tilat</a:t>
            </a:r>
          </a:p>
        </p:txBody>
      </p:sp>
      <p:sp>
        <p:nvSpPr>
          <p:cNvPr id="64" name="Tekstiruutu 63">
            <a:extLst>
              <a:ext uri="{FF2B5EF4-FFF2-40B4-BE49-F238E27FC236}">
                <a16:creationId xmlns:a16="http://schemas.microsoft.com/office/drawing/2014/main" id="{DAD2900B-11D2-3F4C-961B-C02EFE3ECA0B}"/>
              </a:ext>
            </a:extLst>
          </p:cNvPr>
          <p:cNvSpPr txBox="1"/>
          <p:nvPr/>
        </p:nvSpPr>
        <p:spPr>
          <a:xfrm>
            <a:off x="4528192" y="2378287"/>
            <a:ext cx="1687896" cy="661720"/>
          </a:xfrm>
          <a:prstGeom prst="rect">
            <a:avLst/>
          </a:prstGeom>
          <a:noFill/>
        </p:spPr>
        <p:txBody>
          <a:bodyPr wrap="square" rtlCol="0">
            <a:spAutoFit/>
          </a:bodyPr>
          <a:lstStyle/>
          <a:p>
            <a:pPr algn="ctr"/>
            <a:r>
              <a:rPr lang="fi-FI" sz="1300" b="1" dirty="0">
                <a:latin typeface="Ubuntu" panose="020B0504030602030204" pitchFamily="34" charset="0"/>
              </a:rPr>
              <a:t>1959</a:t>
            </a:r>
          </a:p>
          <a:p>
            <a:pPr algn="ctr"/>
            <a:r>
              <a:rPr lang="fi-FI" sz="1200" dirty="0">
                <a:latin typeface="Ubuntu" panose="020B0504030602030204" pitchFamily="34" charset="0"/>
              </a:rPr>
              <a:t>Televisio-</a:t>
            </a:r>
          </a:p>
          <a:p>
            <a:pPr algn="ctr"/>
            <a:r>
              <a:rPr lang="fi-FI" sz="1200" dirty="0">
                <a:latin typeface="Ubuntu" panose="020B0504030602030204" pitchFamily="34" charset="0"/>
              </a:rPr>
              <a:t>toimintaa</a:t>
            </a:r>
          </a:p>
        </p:txBody>
      </p:sp>
      <p:sp>
        <p:nvSpPr>
          <p:cNvPr id="65" name="Tekstiruutu 64">
            <a:extLst>
              <a:ext uri="{FF2B5EF4-FFF2-40B4-BE49-F238E27FC236}">
                <a16:creationId xmlns:a16="http://schemas.microsoft.com/office/drawing/2014/main" id="{756F5968-6628-DD41-9FAF-B209C2D54046}"/>
              </a:ext>
            </a:extLst>
          </p:cNvPr>
          <p:cNvSpPr txBox="1"/>
          <p:nvPr/>
        </p:nvSpPr>
        <p:spPr>
          <a:xfrm>
            <a:off x="5515976" y="3450084"/>
            <a:ext cx="1177575" cy="477054"/>
          </a:xfrm>
          <a:prstGeom prst="rect">
            <a:avLst/>
          </a:prstGeom>
          <a:noFill/>
        </p:spPr>
        <p:txBody>
          <a:bodyPr wrap="square" rtlCol="0">
            <a:spAutoFit/>
          </a:bodyPr>
          <a:lstStyle/>
          <a:p>
            <a:pPr algn="ctr"/>
            <a:r>
              <a:rPr lang="fi-FI" sz="1300" b="1" dirty="0">
                <a:latin typeface="Ubuntu" panose="020B0504030602030204" pitchFamily="34" charset="0"/>
              </a:rPr>
              <a:t>1966</a:t>
            </a:r>
          </a:p>
          <a:p>
            <a:pPr algn="ctr"/>
            <a:r>
              <a:rPr lang="fi-FI" sz="1200" dirty="0">
                <a:latin typeface="Ubuntu" panose="020B0504030602030204" pitchFamily="34" charset="0"/>
              </a:rPr>
              <a:t>Kunnia-sääntö</a:t>
            </a:r>
          </a:p>
        </p:txBody>
      </p:sp>
      <p:sp>
        <p:nvSpPr>
          <p:cNvPr id="66" name="Tekstiruutu 65">
            <a:extLst>
              <a:ext uri="{FF2B5EF4-FFF2-40B4-BE49-F238E27FC236}">
                <a16:creationId xmlns:a16="http://schemas.microsoft.com/office/drawing/2014/main" id="{32D39943-5392-8843-BDB8-F3D520005134}"/>
              </a:ext>
            </a:extLst>
          </p:cNvPr>
          <p:cNvSpPr txBox="1"/>
          <p:nvPr/>
        </p:nvSpPr>
        <p:spPr>
          <a:xfrm>
            <a:off x="6363852" y="2378889"/>
            <a:ext cx="1687896" cy="846386"/>
          </a:xfrm>
          <a:prstGeom prst="rect">
            <a:avLst/>
          </a:prstGeom>
          <a:noFill/>
        </p:spPr>
        <p:txBody>
          <a:bodyPr wrap="square" rtlCol="0">
            <a:spAutoFit/>
          </a:bodyPr>
          <a:lstStyle/>
          <a:p>
            <a:pPr algn="ctr"/>
            <a:r>
              <a:rPr lang="fi-FI" sz="1300" b="1" dirty="0">
                <a:latin typeface="Ubuntu" panose="020B0504030602030204" pitchFamily="34" charset="0"/>
              </a:rPr>
              <a:t>1984</a:t>
            </a:r>
          </a:p>
          <a:p>
            <a:pPr algn="ctr"/>
            <a:r>
              <a:rPr lang="fi-FI" sz="1200" dirty="0">
                <a:latin typeface="Ubuntu" panose="020B0504030602030204" pitchFamily="34" charset="0"/>
              </a:rPr>
              <a:t>Matemaatikot</a:t>
            </a:r>
            <a:br>
              <a:rPr lang="fi-FI" sz="1200" dirty="0">
                <a:latin typeface="Ubuntu" panose="020B0504030602030204" pitchFamily="34" charset="0"/>
              </a:rPr>
            </a:br>
            <a:r>
              <a:rPr lang="fi-FI" sz="1200" dirty="0">
                <a:latin typeface="Ubuntu" panose="020B0504030602030204" pitchFamily="34" charset="0"/>
              </a:rPr>
              <a:t>ja fyysikot </a:t>
            </a:r>
          </a:p>
          <a:p>
            <a:pPr algn="ctr"/>
            <a:r>
              <a:rPr lang="fi-FI" sz="1200" dirty="0">
                <a:latin typeface="Ubuntu" panose="020B0504030602030204" pitchFamily="34" charset="0"/>
              </a:rPr>
              <a:t>mukaan</a:t>
            </a:r>
          </a:p>
        </p:txBody>
      </p:sp>
      <p:sp>
        <p:nvSpPr>
          <p:cNvPr id="67" name="Tekstiruutu 66">
            <a:extLst>
              <a:ext uri="{FF2B5EF4-FFF2-40B4-BE49-F238E27FC236}">
                <a16:creationId xmlns:a16="http://schemas.microsoft.com/office/drawing/2014/main" id="{CCED5D18-73D7-6947-8530-2685766F804E}"/>
              </a:ext>
            </a:extLst>
          </p:cNvPr>
          <p:cNvSpPr txBox="1"/>
          <p:nvPr/>
        </p:nvSpPr>
        <p:spPr>
          <a:xfrm>
            <a:off x="7813418" y="3416266"/>
            <a:ext cx="1656950" cy="477054"/>
          </a:xfrm>
          <a:prstGeom prst="rect">
            <a:avLst/>
          </a:prstGeom>
          <a:noFill/>
        </p:spPr>
        <p:txBody>
          <a:bodyPr wrap="square" rtlCol="0">
            <a:spAutoFit/>
          </a:bodyPr>
          <a:lstStyle/>
          <a:p>
            <a:pPr algn="ctr"/>
            <a:r>
              <a:rPr lang="fi-FI" sz="1300" b="1" dirty="0">
                <a:latin typeface="Ubuntu" panose="020B0504030602030204" pitchFamily="34" charset="0"/>
              </a:rPr>
              <a:t>1993</a:t>
            </a:r>
          </a:p>
          <a:p>
            <a:pPr algn="ctr"/>
            <a:r>
              <a:rPr lang="fi-FI" sz="1200" dirty="0">
                <a:latin typeface="Ubuntu" panose="020B0504030602030204" pitchFamily="34" charset="0"/>
              </a:rPr>
              <a:t>STS+KAL+TFIF= TEK</a:t>
            </a:r>
          </a:p>
        </p:txBody>
      </p:sp>
      <p:sp>
        <p:nvSpPr>
          <p:cNvPr id="68" name="Tekstiruutu 67">
            <a:extLst>
              <a:ext uri="{FF2B5EF4-FFF2-40B4-BE49-F238E27FC236}">
                <a16:creationId xmlns:a16="http://schemas.microsoft.com/office/drawing/2014/main" id="{B97EB9CE-C79C-9444-ABBF-8B436574A582}"/>
              </a:ext>
            </a:extLst>
          </p:cNvPr>
          <p:cNvSpPr txBox="1"/>
          <p:nvPr/>
        </p:nvSpPr>
        <p:spPr>
          <a:xfrm>
            <a:off x="9248710" y="2630462"/>
            <a:ext cx="1270146" cy="477054"/>
          </a:xfrm>
          <a:prstGeom prst="rect">
            <a:avLst/>
          </a:prstGeom>
          <a:noFill/>
        </p:spPr>
        <p:txBody>
          <a:bodyPr wrap="square" rtlCol="0">
            <a:spAutoFit/>
          </a:bodyPr>
          <a:lstStyle/>
          <a:p>
            <a:pPr algn="ctr"/>
            <a:r>
              <a:rPr lang="fi-FI" sz="1300" b="1" dirty="0">
                <a:latin typeface="Ubuntu" panose="020B0504030602030204" pitchFamily="34" charset="0"/>
              </a:rPr>
              <a:t>2007</a:t>
            </a:r>
          </a:p>
          <a:p>
            <a:pPr algn="ctr"/>
            <a:r>
              <a:rPr lang="fi-FI" sz="1200" dirty="0">
                <a:latin typeface="Ubuntu" panose="020B0504030602030204" pitchFamily="34" charset="0"/>
              </a:rPr>
              <a:t>Aalto-yliopisto</a:t>
            </a:r>
          </a:p>
        </p:txBody>
      </p:sp>
      <p:sp>
        <p:nvSpPr>
          <p:cNvPr id="69" name="Tekstiruutu 68">
            <a:extLst>
              <a:ext uri="{FF2B5EF4-FFF2-40B4-BE49-F238E27FC236}">
                <a16:creationId xmlns:a16="http://schemas.microsoft.com/office/drawing/2014/main" id="{67653817-1B8A-314F-8C6E-BA8B3212D6BA}"/>
              </a:ext>
            </a:extLst>
          </p:cNvPr>
          <p:cNvSpPr txBox="1"/>
          <p:nvPr/>
        </p:nvSpPr>
        <p:spPr>
          <a:xfrm>
            <a:off x="10255317" y="3428669"/>
            <a:ext cx="1270146" cy="477054"/>
          </a:xfrm>
          <a:prstGeom prst="rect">
            <a:avLst/>
          </a:prstGeom>
          <a:noFill/>
        </p:spPr>
        <p:txBody>
          <a:bodyPr wrap="square" rtlCol="0">
            <a:spAutoFit/>
          </a:bodyPr>
          <a:lstStyle/>
          <a:p>
            <a:pPr algn="ctr"/>
            <a:r>
              <a:rPr lang="fi-FI" sz="1300" b="1" dirty="0">
                <a:latin typeface="Ubuntu" panose="020B0504030602030204" pitchFamily="34" charset="0"/>
              </a:rPr>
              <a:t>2013</a:t>
            </a:r>
          </a:p>
          <a:p>
            <a:pPr algn="ctr"/>
            <a:r>
              <a:rPr lang="fi-FI" sz="1200" dirty="0">
                <a:latin typeface="Ubuntu" panose="020B0504030602030204" pitchFamily="34" charset="0"/>
              </a:rPr>
              <a:t>Yrittäjäklubi</a:t>
            </a:r>
          </a:p>
        </p:txBody>
      </p:sp>
      <p:sp>
        <p:nvSpPr>
          <p:cNvPr id="70" name="Tekstiruutu 69">
            <a:extLst>
              <a:ext uri="{FF2B5EF4-FFF2-40B4-BE49-F238E27FC236}">
                <a16:creationId xmlns:a16="http://schemas.microsoft.com/office/drawing/2014/main" id="{CE366752-4C4A-EF4C-A7E0-B4F1B5E908B7}"/>
              </a:ext>
            </a:extLst>
          </p:cNvPr>
          <p:cNvSpPr txBox="1"/>
          <p:nvPr/>
        </p:nvSpPr>
        <p:spPr>
          <a:xfrm>
            <a:off x="1559214" y="4502118"/>
            <a:ext cx="1624544" cy="646331"/>
          </a:xfrm>
          <a:prstGeom prst="rect">
            <a:avLst/>
          </a:prstGeom>
          <a:noFill/>
        </p:spPr>
        <p:txBody>
          <a:bodyPr wrap="square" rtlCol="0">
            <a:spAutoFit/>
          </a:bodyPr>
          <a:lstStyle/>
          <a:p>
            <a:pPr algn="ctr"/>
            <a:r>
              <a:rPr lang="fi-FI" sz="1200" dirty="0">
                <a:latin typeface="Ubuntu" panose="020B0504030602030204" pitchFamily="34" charset="0"/>
              </a:rPr>
              <a:t>Suomenkielisen</a:t>
            </a:r>
          </a:p>
          <a:p>
            <a:pPr algn="ctr"/>
            <a:r>
              <a:rPr lang="fi-FI" sz="1200" dirty="0">
                <a:latin typeface="Ubuntu" panose="020B0504030602030204" pitchFamily="34" charset="0"/>
              </a:rPr>
              <a:t>Teknillisen sanaston kehittäminen</a:t>
            </a:r>
          </a:p>
        </p:txBody>
      </p:sp>
      <p:sp>
        <p:nvSpPr>
          <p:cNvPr id="5" name="Ellipsi 4">
            <a:extLst>
              <a:ext uri="{FF2B5EF4-FFF2-40B4-BE49-F238E27FC236}">
                <a16:creationId xmlns:a16="http://schemas.microsoft.com/office/drawing/2014/main" id="{93068EF8-E2AA-484D-94CF-0940AF8FD469}"/>
              </a:ext>
            </a:extLst>
          </p:cNvPr>
          <p:cNvSpPr/>
          <p:nvPr/>
        </p:nvSpPr>
        <p:spPr>
          <a:xfrm>
            <a:off x="3204448" y="4249198"/>
            <a:ext cx="269870" cy="269870"/>
          </a:xfrm>
          <a:prstGeom prst="ellipse">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41" name="Ellipsi 40">
            <a:extLst>
              <a:ext uri="{FF2B5EF4-FFF2-40B4-BE49-F238E27FC236}">
                <a16:creationId xmlns:a16="http://schemas.microsoft.com/office/drawing/2014/main" id="{253722E7-2097-5B47-8EF6-5D3221700EE1}"/>
              </a:ext>
            </a:extLst>
          </p:cNvPr>
          <p:cNvSpPr/>
          <p:nvPr/>
        </p:nvSpPr>
        <p:spPr>
          <a:xfrm>
            <a:off x="4470401" y="4238717"/>
            <a:ext cx="269870" cy="269870"/>
          </a:xfrm>
          <a:prstGeom prst="ellipse">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42" name="Ellipsi 41">
            <a:extLst>
              <a:ext uri="{FF2B5EF4-FFF2-40B4-BE49-F238E27FC236}">
                <a16:creationId xmlns:a16="http://schemas.microsoft.com/office/drawing/2014/main" id="{44CB367E-C66D-3D45-9FD0-762A63095FA2}"/>
              </a:ext>
            </a:extLst>
          </p:cNvPr>
          <p:cNvSpPr/>
          <p:nvPr/>
        </p:nvSpPr>
        <p:spPr>
          <a:xfrm>
            <a:off x="5231438" y="4234818"/>
            <a:ext cx="269870" cy="269870"/>
          </a:xfrm>
          <a:prstGeom prst="ellipse">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43" name="Ellipsi 42">
            <a:extLst>
              <a:ext uri="{FF2B5EF4-FFF2-40B4-BE49-F238E27FC236}">
                <a16:creationId xmlns:a16="http://schemas.microsoft.com/office/drawing/2014/main" id="{F71D4F4D-2079-EB4C-A759-D97B7674284B}"/>
              </a:ext>
            </a:extLst>
          </p:cNvPr>
          <p:cNvSpPr/>
          <p:nvPr/>
        </p:nvSpPr>
        <p:spPr>
          <a:xfrm>
            <a:off x="5924663" y="4232248"/>
            <a:ext cx="269870" cy="269870"/>
          </a:xfrm>
          <a:prstGeom prst="ellipse">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dirty="0"/>
          </a:p>
        </p:txBody>
      </p:sp>
      <p:sp>
        <p:nvSpPr>
          <p:cNvPr id="44" name="Ellipsi 43">
            <a:extLst>
              <a:ext uri="{FF2B5EF4-FFF2-40B4-BE49-F238E27FC236}">
                <a16:creationId xmlns:a16="http://schemas.microsoft.com/office/drawing/2014/main" id="{51E53373-93CC-4D4D-871D-2FBCB2D6F39E}"/>
              </a:ext>
            </a:extLst>
          </p:cNvPr>
          <p:cNvSpPr/>
          <p:nvPr/>
        </p:nvSpPr>
        <p:spPr>
          <a:xfrm>
            <a:off x="7051755" y="4237010"/>
            <a:ext cx="269870" cy="269870"/>
          </a:xfrm>
          <a:prstGeom prst="ellipse">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45" name="Ellipsi 44">
            <a:extLst>
              <a:ext uri="{FF2B5EF4-FFF2-40B4-BE49-F238E27FC236}">
                <a16:creationId xmlns:a16="http://schemas.microsoft.com/office/drawing/2014/main" id="{A60F368D-2943-3942-91DD-3C785308F09A}"/>
              </a:ext>
            </a:extLst>
          </p:cNvPr>
          <p:cNvSpPr/>
          <p:nvPr/>
        </p:nvSpPr>
        <p:spPr>
          <a:xfrm>
            <a:off x="8510481" y="4213331"/>
            <a:ext cx="269870" cy="269870"/>
          </a:xfrm>
          <a:prstGeom prst="ellipse">
            <a:avLst/>
          </a:prstGeom>
          <a:solidFill>
            <a:schemeClr val="bg1"/>
          </a:solidFill>
          <a:ln w="28575">
            <a:solidFill>
              <a:srgbClr val="54D6E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46" name="Ellipsi 45">
            <a:extLst>
              <a:ext uri="{FF2B5EF4-FFF2-40B4-BE49-F238E27FC236}">
                <a16:creationId xmlns:a16="http://schemas.microsoft.com/office/drawing/2014/main" id="{5233D585-74CE-5C49-96A6-C4770DFF1C89}"/>
              </a:ext>
            </a:extLst>
          </p:cNvPr>
          <p:cNvSpPr/>
          <p:nvPr/>
        </p:nvSpPr>
        <p:spPr>
          <a:xfrm>
            <a:off x="9753520" y="4213331"/>
            <a:ext cx="269870" cy="269870"/>
          </a:xfrm>
          <a:prstGeom prst="ellipse">
            <a:avLst/>
          </a:prstGeom>
          <a:solidFill>
            <a:schemeClr val="bg1"/>
          </a:solidFill>
          <a:ln w="28575">
            <a:solidFill>
              <a:srgbClr val="54D6E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48" name="Ellipsi 47">
            <a:extLst>
              <a:ext uri="{FF2B5EF4-FFF2-40B4-BE49-F238E27FC236}">
                <a16:creationId xmlns:a16="http://schemas.microsoft.com/office/drawing/2014/main" id="{A0F85D6D-92DB-D749-86EA-B21A0B943FE1}"/>
              </a:ext>
            </a:extLst>
          </p:cNvPr>
          <p:cNvSpPr/>
          <p:nvPr/>
        </p:nvSpPr>
        <p:spPr>
          <a:xfrm>
            <a:off x="10755455" y="4213331"/>
            <a:ext cx="269870" cy="269870"/>
          </a:xfrm>
          <a:prstGeom prst="ellipse">
            <a:avLst/>
          </a:prstGeom>
          <a:solidFill>
            <a:schemeClr val="bg1"/>
          </a:solidFill>
          <a:ln w="28575">
            <a:solidFill>
              <a:srgbClr val="54D6E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49" name="Ellipsi 48">
            <a:extLst>
              <a:ext uri="{FF2B5EF4-FFF2-40B4-BE49-F238E27FC236}">
                <a16:creationId xmlns:a16="http://schemas.microsoft.com/office/drawing/2014/main" id="{0B9250DF-F889-D24F-8C42-7E2A71C242FF}"/>
              </a:ext>
            </a:extLst>
          </p:cNvPr>
          <p:cNvSpPr/>
          <p:nvPr/>
        </p:nvSpPr>
        <p:spPr>
          <a:xfrm>
            <a:off x="1326003" y="4234727"/>
            <a:ext cx="269870" cy="269870"/>
          </a:xfrm>
          <a:prstGeom prst="ellipse">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cxnSp>
        <p:nvCxnSpPr>
          <p:cNvPr id="71" name="Suora yhdysviiva 70">
            <a:extLst>
              <a:ext uri="{FF2B5EF4-FFF2-40B4-BE49-F238E27FC236}">
                <a16:creationId xmlns:a16="http://schemas.microsoft.com/office/drawing/2014/main" id="{B1959536-53ED-924F-B21F-46AAAFDD604C}"/>
              </a:ext>
            </a:extLst>
          </p:cNvPr>
          <p:cNvCxnSpPr>
            <a:cxnSpLocks/>
          </p:cNvCxnSpPr>
          <p:nvPr/>
        </p:nvCxnSpPr>
        <p:spPr>
          <a:xfrm>
            <a:off x="8645416" y="3940386"/>
            <a:ext cx="0" cy="270260"/>
          </a:xfrm>
          <a:prstGeom prst="line">
            <a:avLst/>
          </a:prstGeom>
          <a:ln w="28575" cap="rnd">
            <a:solidFill>
              <a:srgbClr val="54D6E2"/>
            </a:solidFill>
            <a:rou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259278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5DA48D-0056-8B46-B720-07A398660DF7}"/>
              </a:ext>
            </a:extLst>
          </p:cNvPr>
          <p:cNvSpPr>
            <a:spLocks noGrp="1"/>
          </p:cNvSpPr>
          <p:nvPr>
            <p:ph type="title"/>
          </p:nvPr>
        </p:nvSpPr>
        <p:spPr/>
        <p:txBody>
          <a:bodyPr>
            <a:normAutofit/>
          </a:bodyPr>
          <a:lstStyle/>
          <a:p>
            <a:r>
              <a:rPr lang="en-GB" sz="2800" dirty="0" err="1"/>
              <a:t>Autamme</a:t>
            </a:r>
            <a:r>
              <a:rPr lang="en-GB" sz="2800" dirty="0"/>
              <a:t> </a:t>
            </a:r>
            <a:r>
              <a:rPr lang="en-GB" sz="2800" dirty="0" err="1"/>
              <a:t>sinua</a:t>
            </a:r>
            <a:r>
              <a:rPr lang="en-GB" sz="2800" dirty="0"/>
              <a:t> </a:t>
            </a:r>
            <a:r>
              <a:rPr lang="en-GB" sz="2800" dirty="0" err="1"/>
              <a:t>saamaan</a:t>
            </a:r>
            <a:r>
              <a:rPr lang="en-GB" sz="2800" dirty="0"/>
              <a:t> </a:t>
            </a:r>
            <a:r>
              <a:rPr lang="en-GB" sz="2800" dirty="0" err="1"/>
              <a:t>parhaan</a:t>
            </a:r>
            <a:r>
              <a:rPr lang="en-GB" sz="2800" dirty="0"/>
              <a:t> </a:t>
            </a:r>
            <a:r>
              <a:rPr lang="en-GB" sz="2800" dirty="0" err="1"/>
              <a:t>duunipaikan</a:t>
            </a:r>
            <a:endParaRPr lang="en-GB" sz="2800" dirty="0"/>
          </a:p>
        </p:txBody>
      </p:sp>
      <p:sp>
        <p:nvSpPr>
          <p:cNvPr id="4" name="Text Placeholder 3">
            <a:extLst>
              <a:ext uri="{FF2B5EF4-FFF2-40B4-BE49-F238E27FC236}">
                <a16:creationId xmlns:a16="http://schemas.microsoft.com/office/drawing/2014/main" id="{E7516157-30F4-174A-AC76-D92F2CB571A5}"/>
              </a:ext>
            </a:extLst>
          </p:cNvPr>
          <p:cNvSpPr>
            <a:spLocks noGrp="1"/>
          </p:cNvSpPr>
          <p:nvPr>
            <p:ph type="body" sz="half" idx="2"/>
          </p:nvPr>
        </p:nvSpPr>
        <p:spPr/>
        <p:txBody>
          <a:bodyPr vert="horz" lIns="0" tIns="0" rIns="0" bIns="0" rtlCol="0" anchor="t">
            <a:noAutofit/>
          </a:bodyPr>
          <a:lstStyle/>
          <a:p>
            <a:pPr marL="285750" indent="-285750">
              <a:buFont typeface="Arial" panose="020B0604020202020204" pitchFamily="34" charset="0"/>
              <a:buChar char="•"/>
            </a:pPr>
            <a:r>
              <a:rPr lang="en-GB" sz="1800" dirty="0">
                <a:latin typeface="Ubuntu"/>
              </a:rPr>
              <a:t>TEK </a:t>
            </a:r>
            <a:r>
              <a:rPr lang="en-GB" sz="1800" dirty="0" err="1">
                <a:latin typeface="Ubuntu"/>
              </a:rPr>
              <a:t>Työkirja</a:t>
            </a:r>
            <a:endParaRPr lang="en-GB" sz="1800" dirty="0" err="1"/>
          </a:p>
          <a:p>
            <a:pPr marL="285750" indent="-285750">
              <a:buFont typeface="Arial" panose="020B0604020202020204" pitchFamily="34" charset="0"/>
              <a:buChar char="•"/>
            </a:pPr>
            <a:r>
              <a:rPr lang="en-GB" sz="1800" dirty="0" err="1"/>
              <a:t>Palkkasuositukset</a:t>
            </a:r>
            <a:endParaRPr lang="en-GB" sz="1800" dirty="0"/>
          </a:p>
          <a:p>
            <a:pPr marL="285750" indent="-285750">
              <a:buFont typeface="Arial" panose="020B0604020202020204" pitchFamily="34" charset="0"/>
              <a:buChar char="•"/>
            </a:pPr>
            <a:r>
              <a:rPr lang="en-GB" sz="1800" dirty="0" err="1"/>
              <a:t>Palkkanosturi</a:t>
            </a:r>
            <a:endParaRPr lang="en-GB" sz="1800" dirty="0"/>
          </a:p>
          <a:p>
            <a:pPr marL="285750" indent="-285750">
              <a:buFont typeface="Arial" panose="020B0604020202020204" pitchFamily="34" charset="0"/>
              <a:buChar char="•"/>
            </a:pPr>
            <a:r>
              <a:rPr lang="en-GB" sz="1800" dirty="0"/>
              <a:t>CV-</a:t>
            </a:r>
            <a:r>
              <a:rPr lang="en-GB" sz="1800" dirty="0" err="1"/>
              <a:t>klinikat</a:t>
            </a:r>
            <a:endParaRPr lang="en-GB" sz="1800" dirty="0"/>
          </a:p>
        </p:txBody>
      </p:sp>
      <p:sp>
        <p:nvSpPr>
          <p:cNvPr id="13" name="Slide Number Placeholder 12">
            <a:extLst>
              <a:ext uri="{FF2B5EF4-FFF2-40B4-BE49-F238E27FC236}">
                <a16:creationId xmlns:a16="http://schemas.microsoft.com/office/drawing/2014/main" id="{EBC65768-3F2E-5B4B-8A75-F3BD56262F82}"/>
              </a:ext>
            </a:extLst>
          </p:cNvPr>
          <p:cNvSpPr>
            <a:spLocks noGrp="1"/>
          </p:cNvSpPr>
          <p:nvPr>
            <p:ph type="sldNum" sz="quarter" idx="12"/>
          </p:nvPr>
        </p:nvSpPr>
        <p:spPr/>
        <p:txBody>
          <a:bodyPr/>
          <a:lstStyle/>
          <a:p>
            <a:fld id="{B0C3ECE7-D443-C541-A602-ABE1038D6124}" type="slidenum">
              <a:rPr lang="en-FI"/>
              <a:pPr/>
              <a:t>5</a:t>
            </a:fld>
            <a:endParaRPr lang="en-FI"/>
          </a:p>
        </p:txBody>
      </p:sp>
      <p:pic>
        <p:nvPicPr>
          <p:cNvPr id="7" name="Picture Placeholder 6">
            <a:extLst>
              <a:ext uri="{FF2B5EF4-FFF2-40B4-BE49-F238E27FC236}">
                <a16:creationId xmlns:a16="http://schemas.microsoft.com/office/drawing/2014/main" id="{323A47BF-F828-F047-A53D-C1A581D625AE}"/>
              </a:ext>
            </a:extLst>
          </p:cNvPr>
          <p:cNvPicPr>
            <a:picLocks noGrp="1" noChangeAspect="1"/>
          </p:cNvPicPr>
          <p:nvPr>
            <p:ph type="pic" idx="14"/>
          </p:nvPr>
        </p:nvPicPr>
        <p:blipFill rotWithShape="1">
          <a:blip r:embed="rId3" cstate="screen">
            <a:extLst>
              <a:ext uri="{28A0092B-C50C-407E-A947-70E740481C1C}">
                <a14:useLocalDpi xmlns:a14="http://schemas.microsoft.com/office/drawing/2010/main"/>
              </a:ext>
            </a:extLst>
          </a:blip>
          <a:srcRect/>
          <a:stretch/>
        </p:blipFill>
        <p:spPr>
          <a:xfrm>
            <a:off x="407988" y="728662"/>
            <a:ext cx="5414076" cy="5400675"/>
          </a:xfrm>
        </p:spPr>
      </p:pic>
    </p:spTree>
    <p:extLst>
      <p:ext uri="{BB962C8B-B14F-4D97-AF65-F5344CB8AC3E}">
        <p14:creationId xmlns:p14="http://schemas.microsoft.com/office/powerpoint/2010/main" val="1909594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5DA48D-0056-8B46-B720-07A398660DF7}"/>
              </a:ext>
            </a:extLst>
          </p:cNvPr>
          <p:cNvSpPr>
            <a:spLocks noGrp="1"/>
          </p:cNvSpPr>
          <p:nvPr>
            <p:ph type="title"/>
          </p:nvPr>
        </p:nvSpPr>
        <p:spPr>
          <a:xfrm>
            <a:off x="839788" y="728662"/>
            <a:ext cx="3240087" cy="1328737"/>
          </a:xfrm>
        </p:spPr>
        <p:txBody>
          <a:bodyPr anchor="b">
            <a:normAutofit/>
          </a:bodyPr>
          <a:lstStyle/>
          <a:p>
            <a:r>
              <a:rPr lang="en-GB" sz="2800" dirty="0" err="1"/>
              <a:t>Sinä</a:t>
            </a:r>
            <a:r>
              <a:rPr lang="en-GB" sz="2800" dirty="0"/>
              <a:t> </a:t>
            </a:r>
            <a:r>
              <a:rPr lang="en-GB" sz="2800" dirty="0" err="1"/>
              <a:t>ansaitset</a:t>
            </a:r>
            <a:r>
              <a:rPr lang="en-GB" sz="2800" dirty="0"/>
              <a:t> </a:t>
            </a:r>
            <a:r>
              <a:rPr lang="en-GB" sz="2800" dirty="0" err="1"/>
              <a:t>parasta</a:t>
            </a:r>
            <a:endParaRPr lang="en-GB" sz="2800" dirty="0"/>
          </a:p>
        </p:txBody>
      </p:sp>
      <p:pic>
        <p:nvPicPr>
          <p:cNvPr id="8" name="Picture Placeholder 7" descr="A picture containing person, person&#10;&#10;Description automatically generated">
            <a:extLst>
              <a:ext uri="{FF2B5EF4-FFF2-40B4-BE49-F238E27FC236}">
                <a16:creationId xmlns:a16="http://schemas.microsoft.com/office/drawing/2014/main" id="{3D45D661-CC78-A14A-A6A3-586AF84D9C72}"/>
              </a:ext>
            </a:extLst>
          </p:cNvPr>
          <p:cNvPicPr>
            <a:picLocks noGrp="1" noChangeAspect="1"/>
          </p:cNvPicPr>
          <p:nvPr>
            <p:ph type="pic" idx="1"/>
          </p:nvPr>
        </p:nvPicPr>
        <p:blipFill rotWithShape="1">
          <a:blip r:embed="rId3" cstate="screen">
            <a:extLst>
              <a:ext uri="{28A0092B-C50C-407E-A947-70E740481C1C}">
                <a14:useLocalDpi xmlns:a14="http://schemas.microsoft.com/office/drawing/2010/main"/>
              </a:ext>
            </a:extLst>
          </a:blip>
          <a:srcRect b="-1"/>
          <a:stretch/>
        </p:blipFill>
        <p:spPr>
          <a:xfrm>
            <a:off x="4733364" y="10"/>
            <a:ext cx="7458635" cy="6857990"/>
          </a:xfrm>
          <a:noFill/>
        </p:spPr>
      </p:pic>
      <p:sp>
        <p:nvSpPr>
          <p:cNvPr id="4" name="Text Placeholder 3">
            <a:extLst>
              <a:ext uri="{FF2B5EF4-FFF2-40B4-BE49-F238E27FC236}">
                <a16:creationId xmlns:a16="http://schemas.microsoft.com/office/drawing/2014/main" id="{E7516157-30F4-174A-AC76-D92F2CB571A5}"/>
              </a:ext>
            </a:extLst>
          </p:cNvPr>
          <p:cNvSpPr>
            <a:spLocks noGrp="1"/>
          </p:cNvSpPr>
          <p:nvPr>
            <p:ph type="body" sz="half" idx="2"/>
          </p:nvPr>
        </p:nvSpPr>
        <p:spPr>
          <a:xfrm>
            <a:off x="839788" y="2284410"/>
            <a:ext cx="3240087" cy="3844927"/>
          </a:xfrm>
        </p:spPr>
        <p:txBody>
          <a:bodyPr>
            <a:normAutofit/>
          </a:bodyPr>
          <a:lstStyle/>
          <a:p>
            <a:pPr marL="285750" indent="-285750">
              <a:buFont typeface="Arial" panose="020B0604020202020204" pitchFamily="34" charset="0"/>
              <a:buChar char="•"/>
            </a:pPr>
            <a:r>
              <a:rPr lang="en-GB" err="1"/>
              <a:t>Tarkistuta</a:t>
            </a:r>
            <a:r>
              <a:rPr lang="en-GB"/>
              <a:t> </a:t>
            </a:r>
            <a:r>
              <a:rPr lang="en-GB" err="1"/>
              <a:t>työsopimus</a:t>
            </a:r>
            <a:endParaRPr lang="en-GB"/>
          </a:p>
          <a:p>
            <a:pPr marL="285750" indent="-285750">
              <a:buFont typeface="Arial" panose="020B0604020202020204" pitchFamily="34" charset="0"/>
              <a:buChar char="•"/>
            </a:pPr>
            <a:r>
              <a:rPr lang="en-GB" err="1"/>
              <a:t>Kysy</a:t>
            </a:r>
            <a:r>
              <a:rPr lang="en-GB"/>
              <a:t> </a:t>
            </a:r>
            <a:r>
              <a:rPr lang="en-GB" err="1"/>
              <a:t>oikeuksistasi</a:t>
            </a:r>
            <a:endParaRPr lang="en-GB"/>
          </a:p>
          <a:p>
            <a:pPr marL="285750" indent="-285750">
              <a:buFont typeface="Arial" panose="020B0604020202020204" pitchFamily="34" charset="0"/>
              <a:buChar char="•"/>
            </a:pPr>
            <a:r>
              <a:rPr lang="en-GB" err="1"/>
              <a:t>Ulkomaille</a:t>
            </a:r>
            <a:r>
              <a:rPr lang="en-GB"/>
              <a:t> </a:t>
            </a:r>
            <a:r>
              <a:rPr lang="en-GB" err="1"/>
              <a:t>töihin</a:t>
            </a:r>
            <a:endParaRPr lang="en-GB"/>
          </a:p>
          <a:p>
            <a:pPr marL="285750" indent="-285750">
              <a:buFont typeface="Arial" panose="020B0604020202020204" pitchFamily="34" charset="0"/>
              <a:buChar char="•"/>
            </a:pPr>
            <a:r>
              <a:rPr lang="en-GB" err="1"/>
              <a:t>Irtisanominen</a:t>
            </a:r>
            <a:endParaRPr lang="en-GB"/>
          </a:p>
        </p:txBody>
      </p:sp>
      <p:sp>
        <p:nvSpPr>
          <p:cNvPr id="13" name="Slide Number Placeholder 12">
            <a:extLst>
              <a:ext uri="{FF2B5EF4-FFF2-40B4-BE49-F238E27FC236}">
                <a16:creationId xmlns:a16="http://schemas.microsoft.com/office/drawing/2014/main" id="{EBC65768-3F2E-5B4B-8A75-F3BD56262F82}"/>
              </a:ext>
            </a:extLst>
          </p:cNvPr>
          <p:cNvSpPr>
            <a:spLocks noGrp="1"/>
          </p:cNvSpPr>
          <p:nvPr>
            <p:ph type="sldNum" sz="quarter" idx="12"/>
          </p:nvPr>
        </p:nvSpPr>
        <p:spPr>
          <a:xfrm>
            <a:off x="11352013" y="6446579"/>
            <a:ext cx="432000" cy="184666"/>
          </a:xfrm>
        </p:spPr>
        <p:txBody>
          <a:bodyPr wrap="square" anchor="ctr">
            <a:normAutofit/>
          </a:bodyPr>
          <a:lstStyle/>
          <a:p>
            <a:pPr>
              <a:spcAft>
                <a:spcPts val="600"/>
              </a:spcAft>
            </a:pPr>
            <a:fld id="{B0C3ECE7-D443-C541-A602-ABE1038D6124}" type="slidenum">
              <a:rPr lang="en-FI"/>
              <a:pPr>
                <a:spcAft>
                  <a:spcPts val="600"/>
                </a:spcAft>
              </a:pPr>
              <a:t>6</a:t>
            </a:fld>
            <a:endParaRPr lang="en-FI"/>
          </a:p>
        </p:txBody>
      </p:sp>
    </p:spTree>
    <p:extLst>
      <p:ext uri="{BB962C8B-B14F-4D97-AF65-F5344CB8AC3E}">
        <p14:creationId xmlns:p14="http://schemas.microsoft.com/office/powerpoint/2010/main" val="42090299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0F8735-C243-8142-BAFA-83636FD82098}"/>
              </a:ext>
            </a:extLst>
          </p:cNvPr>
          <p:cNvSpPr>
            <a:spLocks noGrp="1"/>
          </p:cNvSpPr>
          <p:nvPr>
            <p:ph type="title"/>
          </p:nvPr>
        </p:nvSpPr>
        <p:spPr>
          <a:xfrm>
            <a:off x="838994" y="739774"/>
            <a:ext cx="8332492" cy="1040607"/>
          </a:xfrm>
        </p:spPr>
        <p:txBody>
          <a:bodyPr/>
          <a:lstStyle/>
          <a:p>
            <a:r>
              <a:rPr lang="en-GB" dirty="0" err="1"/>
              <a:t>Hoida</a:t>
            </a:r>
            <a:r>
              <a:rPr lang="en-GB" dirty="0"/>
              <a:t> </a:t>
            </a:r>
            <a:r>
              <a:rPr lang="en-GB" dirty="0" err="1"/>
              <a:t>työttömyysturva</a:t>
            </a:r>
            <a:r>
              <a:rPr lang="en-GB" dirty="0"/>
              <a:t> </a:t>
            </a:r>
            <a:br>
              <a:rPr lang="en-GB" dirty="0"/>
            </a:br>
            <a:r>
              <a:rPr lang="en-GB" dirty="0" err="1"/>
              <a:t>kuntoon</a:t>
            </a:r>
            <a:endParaRPr lang="en-GB" dirty="0"/>
          </a:p>
        </p:txBody>
      </p:sp>
      <p:sp>
        <p:nvSpPr>
          <p:cNvPr id="3" name="Content Placeholder 2">
            <a:extLst>
              <a:ext uri="{FF2B5EF4-FFF2-40B4-BE49-F238E27FC236}">
                <a16:creationId xmlns:a16="http://schemas.microsoft.com/office/drawing/2014/main" id="{E9CA2DA2-8283-D547-9C20-2CAFB2EC30E0}"/>
              </a:ext>
            </a:extLst>
          </p:cNvPr>
          <p:cNvSpPr>
            <a:spLocks noGrp="1"/>
          </p:cNvSpPr>
          <p:nvPr>
            <p:ph idx="1"/>
          </p:nvPr>
        </p:nvSpPr>
        <p:spPr>
          <a:xfrm>
            <a:off x="839788" y="2017058"/>
            <a:ext cx="8332492" cy="4112279"/>
          </a:xfrm>
        </p:spPr>
        <p:txBody>
          <a:bodyPr vert="horz" lIns="0" tIns="0" rIns="0" bIns="0" rtlCol="0" anchor="t">
            <a:noAutofit/>
          </a:bodyPr>
          <a:lstStyle/>
          <a:p>
            <a:pPr marL="285750" indent="-285750">
              <a:buFont typeface="Arial" panose="020B0604020202020204" pitchFamily="34" charset="0"/>
              <a:buChar char="•"/>
            </a:pPr>
            <a:r>
              <a:rPr lang="en-GB" dirty="0" err="1"/>
              <a:t>Ansiosidonnainen</a:t>
            </a:r>
            <a:r>
              <a:rPr lang="en-GB" dirty="0"/>
              <a:t> </a:t>
            </a:r>
            <a:r>
              <a:rPr lang="en-GB" dirty="0" err="1"/>
              <a:t>työttömyysturva</a:t>
            </a:r>
            <a:endParaRPr lang="en-GB" dirty="0"/>
          </a:p>
          <a:p>
            <a:pPr marL="285750" indent="-285750">
              <a:buFont typeface="Arial" panose="020B0604020202020204" pitchFamily="34" charset="0"/>
              <a:buChar char="•"/>
            </a:pPr>
            <a:r>
              <a:rPr lang="en-GB" dirty="0">
                <a:latin typeface="Ubuntu"/>
              </a:rPr>
              <a:t>Voit </a:t>
            </a:r>
            <a:r>
              <a:rPr lang="en-GB" dirty="0" err="1">
                <a:latin typeface="Ubuntu"/>
              </a:rPr>
              <a:t>liittyä</a:t>
            </a:r>
            <a:r>
              <a:rPr lang="en-GB" dirty="0">
                <a:latin typeface="Ubuntu"/>
              </a:rPr>
              <a:t> </a:t>
            </a:r>
            <a:r>
              <a:rPr lang="en-GB" dirty="0" err="1">
                <a:latin typeface="Ubuntu"/>
              </a:rPr>
              <a:t>heti</a:t>
            </a:r>
            <a:r>
              <a:rPr lang="en-GB" dirty="0">
                <a:latin typeface="Ubuntu"/>
              </a:rPr>
              <a:t> </a:t>
            </a:r>
            <a:r>
              <a:rPr lang="en-GB" dirty="0" err="1">
                <a:latin typeface="Ubuntu"/>
              </a:rPr>
              <a:t>kun</a:t>
            </a:r>
            <a:r>
              <a:rPr lang="en-GB" dirty="0">
                <a:latin typeface="Ubuntu"/>
              </a:rPr>
              <a:t> </a:t>
            </a:r>
            <a:r>
              <a:rPr lang="en-GB" dirty="0" err="1">
                <a:latin typeface="Ubuntu"/>
              </a:rPr>
              <a:t>olet</a:t>
            </a:r>
            <a:r>
              <a:rPr lang="en-GB" dirty="0">
                <a:latin typeface="Ubuntu"/>
              </a:rPr>
              <a:t> </a:t>
            </a:r>
            <a:r>
              <a:rPr lang="en-GB" dirty="0" err="1">
                <a:latin typeface="Ubuntu"/>
              </a:rPr>
              <a:t>työsuhteessa</a:t>
            </a:r>
            <a:endParaRPr lang="en-GB" dirty="0">
              <a:latin typeface="Ubuntu"/>
            </a:endParaRPr>
          </a:p>
          <a:p>
            <a:pPr marL="285750" indent="-285750">
              <a:buFont typeface="Arial" panose="020B0604020202020204" pitchFamily="34" charset="0"/>
              <a:buChar char="•"/>
            </a:pPr>
            <a:r>
              <a:rPr lang="en-GB" dirty="0">
                <a:latin typeface="Ubuntu"/>
              </a:rPr>
              <a:t>Ainoa </a:t>
            </a:r>
            <a:r>
              <a:rPr lang="en-GB" dirty="0" err="1">
                <a:latin typeface="Ubuntu"/>
              </a:rPr>
              <a:t>maksullinen</a:t>
            </a:r>
            <a:r>
              <a:rPr lang="en-GB" dirty="0">
                <a:latin typeface="Ubuntu"/>
              </a:rPr>
              <a:t> </a:t>
            </a:r>
            <a:r>
              <a:rPr lang="en-GB" dirty="0" err="1">
                <a:latin typeface="Ubuntu"/>
              </a:rPr>
              <a:t>palvelu</a:t>
            </a:r>
            <a:r>
              <a:rPr lang="en-GB" dirty="0">
                <a:latin typeface="Ubuntu"/>
              </a:rPr>
              <a:t>: </a:t>
            </a:r>
            <a:br>
              <a:rPr lang="en-GB" dirty="0"/>
            </a:br>
            <a:r>
              <a:rPr lang="en-GB" dirty="0">
                <a:latin typeface="Ubuntu"/>
              </a:rPr>
              <a:t>63 € </a:t>
            </a:r>
            <a:r>
              <a:rPr lang="en-GB" dirty="0" err="1">
                <a:latin typeface="Ubuntu"/>
              </a:rPr>
              <a:t>vuosi</a:t>
            </a:r>
            <a:r>
              <a:rPr lang="en-GB" dirty="0">
                <a:latin typeface="Ubuntu"/>
              </a:rPr>
              <a:t> (</a:t>
            </a:r>
            <a:r>
              <a:rPr lang="en-GB" dirty="0" err="1">
                <a:latin typeface="Ubuntu"/>
              </a:rPr>
              <a:t>vuonna</a:t>
            </a:r>
            <a:r>
              <a:rPr lang="en-GB" dirty="0">
                <a:latin typeface="Ubuntu"/>
              </a:rPr>
              <a:t> 2024)</a:t>
            </a:r>
          </a:p>
        </p:txBody>
      </p:sp>
      <p:sp>
        <p:nvSpPr>
          <p:cNvPr id="6" name="Slide Number Placeholder 5">
            <a:extLst>
              <a:ext uri="{FF2B5EF4-FFF2-40B4-BE49-F238E27FC236}">
                <a16:creationId xmlns:a16="http://schemas.microsoft.com/office/drawing/2014/main" id="{3F79328C-7D45-FB4B-9ED6-5297AB58F8A9}"/>
              </a:ext>
            </a:extLst>
          </p:cNvPr>
          <p:cNvSpPr>
            <a:spLocks noGrp="1"/>
          </p:cNvSpPr>
          <p:nvPr>
            <p:ph type="sldNum" sz="quarter" idx="12"/>
          </p:nvPr>
        </p:nvSpPr>
        <p:spPr>
          <a:xfrm>
            <a:off x="11352013" y="6446579"/>
            <a:ext cx="432000" cy="184666"/>
          </a:xfrm>
        </p:spPr>
        <p:txBody>
          <a:bodyPr/>
          <a:lstStyle/>
          <a:p>
            <a:fld id="{B0C3ECE7-D443-C541-A602-ABE1038D6124}" type="slidenum">
              <a:rPr lang="en-FI"/>
              <a:pPr/>
              <a:t>7</a:t>
            </a:fld>
            <a:endParaRPr lang="en-FI"/>
          </a:p>
        </p:txBody>
      </p:sp>
      <p:pic>
        <p:nvPicPr>
          <p:cNvPr id="4" name="Kuva 3">
            <a:extLst>
              <a:ext uri="{FF2B5EF4-FFF2-40B4-BE49-F238E27FC236}">
                <a16:creationId xmlns:a16="http://schemas.microsoft.com/office/drawing/2014/main" id="{2FA9936D-DD98-457C-A938-51AE088F6512}"/>
              </a:ext>
            </a:extLst>
          </p:cNvPr>
          <p:cNvPicPr>
            <a:picLocks noChangeAspect="1"/>
          </p:cNvPicPr>
          <p:nvPr/>
        </p:nvPicPr>
        <p:blipFill>
          <a:blip r:embed="rId3"/>
          <a:stretch>
            <a:fillRect/>
          </a:stretch>
        </p:blipFill>
        <p:spPr>
          <a:xfrm>
            <a:off x="5778452" y="1780381"/>
            <a:ext cx="6413548" cy="4273666"/>
          </a:xfrm>
          <a:prstGeom prst="rect">
            <a:avLst/>
          </a:prstGeom>
        </p:spPr>
      </p:pic>
      <p:pic>
        <p:nvPicPr>
          <p:cNvPr id="7" name="Kuva 6" descr="Kuva, joka sisältää kohteen teksti, clipart-kuva, ritilä&#10;&#10;Kuvaus luotu automaattisesti">
            <a:extLst>
              <a:ext uri="{FF2B5EF4-FFF2-40B4-BE49-F238E27FC236}">
                <a16:creationId xmlns:a16="http://schemas.microsoft.com/office/drawing/2014/main" id="{C44D5603-DDD4-4E5A-84F6-F4ED6DA3A7C5}"/>
              </a:ext>
            </a:extLst>
          </p:cNvPr>
          <p:cNvPicPr>
            <a:picLocks noChangeAspect="1"/>
          </p:cNvPicPr>
          <p:nvPr/>
        </p:nvPicPr>
        <p:blipFill>
          <a:blip r:embed="rId4"/>
          <a:stretch>
            <a:fillRect/>
          </a:stretch>
        </p:blipFill>
        <p:spPr>
          <a:xfrm>
            <a:off x="1104275" y="4414605"/>
            <a:ext cx="3072206" cy="1159758"/>
          </a:xfrm>
          <a:prstGeom prst="rect">
            <a:avLst/>
          </a:prstGeom>
        </p:spPr>
      </p:pic>
    </p:spTree>
    <p:extLst>
      <p:ext uri="{BB962C8B-B14F-4D97-AF65-F5344CB8AC3E}">
        <p14:creationId xmlns:p14="http://schemas.microsoft.com/office/powerpoint/2010/main" val="23277917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3">
            <a:alpha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5DA48D-0056-8B46-B720-07A398660DF7}"/>
              </a:ext>
            </a:extLst>
          </p:cNvPr>
          <p:cNvSpPr>
            <a:spLocks noGrp="1"/>
          </p:cNvSpPr>
          <p:nvPr>
            <p:ph type="title"/>
          </p:nvPr>
        </p:nvSpPr>
        <p:spPr/>
        <p:txBody>
          <a:bodyPr>
            <a:normAutofit/>
          </a:bodyPr>
          <a:lstStyle/>
          <a:p>
            <a:r>
              <a:rPr lang="en-GB" sz="2800" dirty="0" err="1"/>
              <a:t>Saat</a:t>
            </a:r>
            <a:r>
              <a:rPr lang="en-GB" sz="2800" dirty="0"/>
              <a:t> </a:t>
            </a:r>
            <a:r>
              <a:rPr lang="en-GB" sz="2800" dirty="0" err="1"/>
              <a:t>rahanarvoisia</a:t>
            </a:r>
            <a:r>
              <a:rPr lang="en-GB" sz="2800" dirty="0"/>
              <a:t> </a:t>
            </a:r>
            <a:r>
              <a:rPr lang="en-GB" sz="2800" dirty="0" err="1"/>
              <a:t>jäsenetuja</a:t>
            </a:r>
            <a:endParaRPr lang="en-GB" sz="2800" dirty="0"/>
          </a:p>
        </p:txBody>
      </p:sp>
      <p:sp>
        <p:nvSpPr>
          <p:cNvPr id="4" name="Text Placeholder 3">
            <a:extLst>
              <a:ext uri="{FF2B5EF4-FFF2-40B4-BE49-F238E27FC236}">
                <a16:creationId xmlns:a16="http://schemas.microsoft.com/office/drawing/2014/main" id="{E7516157-30F4-174A-AC76-D92F2CB571A5}"/>
              </a:ext>
            </a:extLst>
          </p:cNvPr>
          <p:cNvSpPr>
            <a:spLocks noGrp="1"/>
          </p:cNvSpPr>
          <p:nvPr>
            <p:ph type="body" sz="half" idx="2"/>
          </p:nvPr>
        </p:nvSpPr>
        <p:spPr/>
        <p:txBody>
          <a:bodyPr/>
          <a:lstStyle/>
          <a:p>
            <a:pPr marL="285750" indent="-285750">
              <a:buFont typeface="Arial" panose="020B0604020202020204" pitchFamily="34" charset="0"/>
              <a:buChar char="•"/>
            </a:pPr>
            <a:r>
              <a:rPr lang="en-GB" sz="1800" dirty="0" err="1"/>
              <a:t>Vakuutukset</a:t>
            </a:r>
            <a:endParaRPr lang="en-GB" sz="1800" dirty="0"/>
          </a:p>
          <a:p>
            <a:pPr marL="285750" indent="-285750">
              <a:buFont typeface="Arial" panose="020B0604020202020204" pitchFamily="34" charset="0"/>
              <a:buChar char="•"/>
            </a:pPr>
            <a:r>
              <a:rPr lang="en-GB" sz="1800" dirty="0" err="1"/>
              <a:t>Ammattilehdet</a:t>
            </a:r>
            <a:endParaRPr lang="en-GB" sz="1800" dirty="0"/>
          </a:p>
          <a:p>
            <a:pPr marL="285750" indent="-285750">
              <a:buFont typeface="Arial" panose="020B0604020202020204" pitchFamily="34" charset="0"/>
              <a:buChar char="•"/>
            </a:pPr>
            <a:r>
              <a:rPr lang="en-GB" sz="1800" dirty="0"/>
              <a:t>Member+ -</a:t>
            </a:r>
            <a:r>
              <a:rPr lang="en-GB" sz="1800" dirty="0" err="1"/>
              <a:t>jäsenetuportaali</a:t>
            </a:r>
            <a:endParaRPr lang="en-GB" sz="1800" dirty="0"/>
          </a:p>
          <a:p>
            <a:pPr marL="285750" indent="-285750">
              <a:buFont typeface="Arial" panose="020B0604020202020204" pitchFamily="34" charset="0"/>
              <a:buChar char="•"/>
            </a:pPr>
            <a:r>
              <a:rPr lang="fi-FI" sz="1800" dirty="0"/>
              <a:t>Danske Bankin asuntolainaetu</a:t>
            </a:r>
          </a:p>
          <a:p>
            <a:pPr marL="285750" indent="-285750">
              <a:buFont typeface="Arial" panose="020B0604020202020204" pitchFamily="34" charset="0"/>
              <a:buChar char="•"/>
            </a:pPr>
            <a:endParaRPr lang="en-GB" sz="1800" dirty="0"/>
          </a:p>
        </p:txBody>
      </p:sp>
      <p:sp>
        <p:nvSpPr>
          <p:cNvPr id="13" name="Slide Number Placeholder 12">
            <a:extLst>
              <a:ext uri="{FF2B5EF4-FFF2-40B4-BE49-F238E27FC236}">
                <a16:creationId xmlns:a16="http://schemas.microsoft.com/office/drawing/2014/main" id="{EBC65768-3F2E-5B4B-8A75-F3BD56262F82}"/>
              </a:ext>
            </a:extLst>
          </p:cNvPr>
          <p:cNvSpPr>
            <a:spLocks noGrp="1"/>
          </p:cNvSpPr>
          <p:nvPr>
            <p:ph type="sldNum" sz="quarter" idx="12"/>
          </p:nvPr>
        </p:nvSpPr>
        <p:spPr/>
        <p:txBody>
          <a:bodyPr/>
          <a:lstStyle/>
          <a:p>
            <a:fld id="{B0C3ECE7-D443-C541-A602-ABE1038D6124}" type="slidenum">
              <a:rPr lang="en-FI"/>
              <a:t>8</a:t>
            </a:fld>
            <a:endParaRPr lang="en-FI"/>
          </a:p>
        </p:txBody>
      </p:sp>
      <p:pic>
        <p:nvPicPr>
          <p:cNvPr id="8" name="Picture Placeholder 7">
            <a:extLst>
              <a:ext uri="{FF2B5EF4-FFF2-40B4-BE49-F238E27FC236}">
                <a16:creationId xmlns:a16="http://schemas.microsoft.com/office/drawing/2014/main" id="{DB48A58F-54FB-AD4C-A6FC-59B0575BDC03}"/>
              </a:ext>
            </a:extLst>
          </p:cNvPr>
          <p:cNvPicPr>
            <a:picLocks noGrp="1" noChangeAspect="1"/>
          </p:cNvPicPr>
          <p:nvPr>
            <p:ph type="pic" idx="1"/>
          </p:nvPr>
        </p:nvPicPr>
        <p:blipFill rotWithShape="1">
          <a:blip r:embed="rId3" cstate="screen">
            <a:extLst>
              <a:ext uri="{28A0092B-C50C-407E-A947-70E740481C1C}">
                <a14:useLocalDpi xmlns:a14="http://schemas.microsoft.com/office/drawing/2010/main"/>
              </a:ext>
            </a:extLst>
          </a:blip>
          <a:srcRect/>
          <a:stretch/>
        </p:blipFill>
        <p:spPr>
          <a:xfrm>
            <a:off x="0" y="0"/>
            <a:ext cx="7498977" cy="6858000"/>
          </a:xfrm>
        </p:spPr>
      </p:pic>
    </p:spTree>
    <p:extLst>
      <p:ext uri="{BB962C8B-B14F-4D97-AF65-F5344CB8AC3E}">
        <p14:creationId xmlns:p14="http://schemas.microsoft.com/office/powerpoint/2010/main" val="31658094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990896-8562-B341-996B-7125CE6029C2}"/>
              </a:ext>
            </a:extLst>
          </p:cNvPr>
          <p:cNvSpPr>
            <a:spLocks noGrp="1"/>
          </p:cNvSpPr>
          <p:nvPr>
            <p:ph type="title"/>
          </p:nvPr>
        </p:nvSpPr>
        <p:spPr/>
        <p:txBody>
          <a:bodyPr/>
          <a:lstStyle/>
          <a:p>
            <a:r>
              <a:rPr lang="en-GB" dirty="0" err="1"/>
              <a:t>Oletko</a:t>
            </a:r>
            <a:r>
              <a:rPr lang="en-GB" dirty="0"/>
              <a:t> </a:t>
            </a:r>
            <a:r>
              <a:rPr lang="en-GB" dirty="0" err="1"/>
              <a:t>kiinnostunut</a:t>
            </a:r>
            <a:r>
              <a:rPr lang="en-GB" dirty="0"/>
              <a:t> </a:t>
            </a:r>
            <a:r>
              <a:rPr lang="en-GB" dirty="0" err="1"/>
              <a:t>yrittäjyydestä</a:t>
            </a:r>
            <a:r>
              <a:rPr lang="en-GB" dirty="0"/>
              <a:t>?</a:t>
            </a:r>
          </a:p>
        </p:txBody>
      </p:sp>
      <p:sp>
        <p:nvSpPr>
          <p:cNvPr id="7" name="Slide Number Placeholder 6">
            <a:extLst>
              <a:ext uri="{FF2B5EF4-FFF2-40B4-BE49-F238E27FC236}">
                <a16:creationId xmlns:a16="http://schemas.microsoft.com/office/drawing/2014/main" id="{18963CDF-3AB6-CF4D-8AB6-17E119D3C701}"/>
              </a:ext>
            </a:extLst>
          </p:cNvPr>
          <p:cNvSpPr>
            <a:spLocks noGrp="1"/>
          </p:cNvSpPr>
          <p:nvPr>
            <p:ph type="sldNum" sz="quarter" idx="12"/>
          </p:nvPr>
        </p:nvSpPr>
        <p:spPr/>
        <p:txBody>
          <a:bodyPr/>
          <a:lstStyle/>
          <a:p>
            <a:fld id="{B0C3ECE7-D443-C541-A602-ABE1038D6124}" type="slidenum">
              <a:rPr lang="en-FI"/>
              <a:pPr/>
              <a:t>9</a:t>
            </a:fld>
            <a:endParaRPr lang="en-FI"/>
          </a:p>
        </p:txBody>
      </p:sp>
      <p:pic>
        <p:nvPicPr>
          <p:cNvPr id="13" name="Picture Placeholder 12">
            <a:extLst>
              <a:ext uri="{FF2B5EF4-FFF2-40B4-BE49-F238E27FC236}">
                <a16:creationId xmlns:a16="http://schemas.microsoft.com/office/drawing/2014/main" id="{1C12D5C5-6453-B145-889E-3A56B759CBDD}"/>
              </a:ext>
            </a:extLst>
          </p:cNvPr>
          <p:cNvPicPr>
            <a:picLocks noGrp="1" noChangeAspect="1"/>
          </p:cNvPicPr>
          <p:nvPr>
            <p:ph type="pic" idx="1"/>
          </p:nvPr>
        </p:nvPicPr>
        <p:blipFill>
          <a:blip r:embed="rId3" cstate="screen">
            <a:extLst>
              <a:ext uri="{28A0092B-C50C-407E-A947-70E740481C1C}">
                <a14:useLocalDpi xmlns:a14="http://schemas.microsoft.com/office/drawing/2010/main"/>
              </a:ext>
            </a:extLst>
          </a:blip>
          <a:srcRect/>
          <a:stretch>
            <a:fillRect/>
          </a:stretch>
        </p:blipFill>
        <p:spPr/>
      </p:pic>
      <p:sp>
        <p:nvSpPr>
          <p:cNvPr id="5" name="Text Placeholder 4">
            <a:extLst>
              <a:ext uri="{FF2B5EF4-FFF2-40B4-BE49-F238E27FC236}">
                <a16:creationId xmlns:a16="http://schemas.microsoft.com/office/drawing/2014/main" id="{78ECC6E5-3C67-664F-9922-07033FDF1E0E}"/>
              </a:ext>
            </a:extLst>
          </p:cNvPr>
          <p:cNvSpPr>
            <a:spLocks noGrp="1"/>
          </p:cNvSpPr>
          <p:nvPr>
            <p:ph type="body" sz="quarter" idx="13"/>
          </p:nvPr>
        </p:nvSpPr>
        <p:spPr/>
        <p:txBody>
          <a:bodyPr/>
          <a:lstStyle/>
          <a:p>
            <a:endParaRPr lang="en-FI"/>
          </a:p>
        </p:txBody>
      </p:sp>
    </p:spTree>
    <p:extLst>
      <p:ext uri="{BB962C8B-B14F-4D97-AF65-F5344CB8AC3E}">
        <p14:creationId xmlns:p14="http://schemas.microsoft.com/office/powerpoint/2010/main" val="767332750"/>
      </p:ext>
    </p:extLst>
  </p:cSld>
  <p:clrMapOvr>
    <a:masterClrMapping/>
  </p:clrMapOvr>
</p:sld>
</file>

<file path=ppt/theme/theme1.xml><?xml version="1.0" encoding="utf-8"?>
<a:theme xmlns:a="http://schemas.openxmlformats.org/drawingml/2006/main" name="1_Office Theme">
  <a:themeElements>
    <a:clrScheme name="TEK2021">
      <a:dk1>
        <a:srgbClr val="1F384C"/>
      </a:dk1>
      <a:lt1>
        <a:srgbClr val="FFFFFF"/>
      </a:lt1>
      <a:dk2>
        <a:srgbClr val="000000"/>
      </a:dk2>
      <a:lt2>
        <a:srgbClr val="F3F5F6"/>
      </a:lt2>
      <a:accent1>
        <a:srgbClr val="89D5E0"/>
      </a:accent1>
      <a:accent2>
        <a:srgbClr val="B1B5DB"/>
      </a:accent2>
      <a:accent3>
        <a:srgbClr val="FBE25B"/>
      </a:accent3>
      <a:accent4>
        <a:srgbClr val="E9C6AE"/>
      </a:accent4>
      <a:accent5>
        <a:srgbClr val="F97C64"/>
      </a:accent5>
      <a:accent6>
        <a:srgbClr val="4C6170"/>
      </a:accent6>
      <a:hlink>
        <a:srgbClr val="09798C"/>
      </a:hlink>
      <a:folHlink>
        <a:srgbClr val="1F384C"/>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K_PPT-template_2021" id="{BCDBF83A-02E8-C642-B1C8-A5E2CBF89F06}" vid="{80FEFF92-839D-A04A-A75C-D099B7A0201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94265739-a885-4265-a8a6-e5dd154c4bf8">
      <Terms xmlns="http://schemas.microsoft.com/office/infopath/2007/PartnerControls"/>
    </lcf76f155ced4ddcb4097134ff3c332f>
    <TaxCatchAll xmlns="12fecf16-fb28-4808-a92c-5229ee92a1de" xsi:nil="true"/>
  </documentManagement>
</p:properties>
</file>

<file path=customXml/item3.xml><?xml version="1.0" encoding="utf-8"?>
<ct:contentTypeSchema xmlns:ct="http://schemas.microsoft.com/office/2006/metadata/contentType" xmlns:ma="http://schemas.microsoft.com/office/2006/metadata/properties/metaAttributes" ct:_="" ma:_="" ma:contentTypeName="Asiakirja" ma:contentTypeID="0x010100FBF2D985FA69944BBAAC51CF890E5186" ma:contentTypeVersion="16" ma:contentTypeDescription="Luo uusi asiakirja." ma:contentTypeScope="" ma:versionID="f42dc17ba1c0f74582bbcabe3fd04ef5">
  <xsd:schema xmlns:xsd="http://www.w3.org/2001/XMLSchema" xmlns:xs="http://www.w3.org/2001/XMLSchema" xmlns:p="http://schemas.microsoft.com/office/2006/metadata/properties" xmlns:ns2="94265739-a885-4265-a8a6-e5dd154c4bf8" xmlns:ns3="12fecf16-fb28-4808-a92c-5229ee92a1de" targetNamespace="http://schemas.microsoft.com/office/2006/metadata/properties" ma:root="true" ma:fieldsID="4a8d9030bb5cd4e6bdaedf7de4fddca7" ns2:_="" ns3:_="">
    <xsd:import namespace="94265739-a885-4265-a8a6-e5dd154c4bf8"/>
    <xsd:import namespace="12fecf16-fb28-4808-a92c-5229ee92a1de"/>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lcf76f155ced4ddcb4097134ff3c332f" minOccurs="0"/>
                <xsd:element ref="ns3:TaxCatchAll" minOccurs="0"/>
                <xsd:element ref="ns3:SharedWithUsers" minOccurs="0"/>
                <xsd:element ref="ns3:SharedWithDetails" minOccurs="0"/>
                <xsd:element ref="ns2:MediaServiceLoca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4265739-a885-4265-a8a6-e5dd154c4bf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Extracted Text" ma:internalName="MediaServiceOCR" ma:readOnly="true">
      <xsd:simpleType>
        <xsd:restriction base="dms:Note">
          <xsd:maxLength value="255"/>
        </xsd:restriction>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DateTaken" ma:index="13" nillable="true" ma:displayName="MediaServiceDateTaken" ma:hidden="true" ma:internalName="MediaServiceDateTaken"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lcf76f155ced4ddcb4097134ff3c332f" ma:index="16" nillable="true" ma:taxonomy="true" ma:internalName="lcf76f155ced4ddcb4097134ff3c332f" ma:taxonomyFieldName="MediaServiceImageTags" ma:displayName="Kuvien tunnisteet" ma:readOnly="false" ma:fieldId="{5cf76f15-5ced-4ddc-b409-7134ff3c332f}" ma:taxonomyMulti="true" ma:sspId="6cdbabda-899d-4e36-9dfe-70e159ef3fdf" ma:termSetId="09814cd3-568e-fe90-9814-8d621ff8fb84" ma:anchorId="fba54fb3-c3e1-fe81-a776-ca4b69148c4d" ma:open="true" ma:isKeyword="false">
      <xsd:complexType>
        <xsd:sequence>
          <xsd:element ref="pc:Terms" minOccurs="0" maxOccurs="1"/>
        </xsd:sequence>
      </xsd:complexType>
    </xsd:element>
    <xsd:element name="MediaServiceLocation" ma:index="20" nillable="true" ma:displayName="Location" ma:indexed="true" ma:internalName="MediaServiceLocation" ma:readOnly="true">
      <xsd:simpleType>
        <xsd:restriction base="dms:Text"/>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2fecf16-fb28-4808-a92c-5229ee92a1de" elementFormDefault="qualified">
    <xsd:import namespace="http://schemas.microsoft.com/office/2006/documentManagement/types"/>
    <xsd:import namespace="http://schemas.microsoft.com/office/infopath/2007/PartnerControls"/>
    <xsd:element name="TaxCatchAll" ma:index="17" nillable="true" ma:displayName="Taxonomy Catch All Column" ma:hidden="true" ma:list="{7200e694-6716-4af2-995a-54781f7daa64}" ma:internalName="TaxCatchAll" ma:showField="CatchAllData" ma:web="12fecf16-fb28-4808-a92c-5229ee92a1de">
      <xsd:complexType>
        <xsd:complexContent>
          <xsd:extension base="dms:MultiChoiceLookup">
            <xsd:sequence>
              <xsd:element name="Value" type="dms:Lookup" maxOccurs="unbounded" minOccurs="0" nillable="true"/>
            </xsd:sequence>
          </xsd:extension>
        </xsd:complexContent>
      </xsd:complexType>
    </xsd:element>
    <xsd:element name="SharedWithUsers" ma:index="18" nillable="true" ma:displayName="Jaettu"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Jakamisen tiedot"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Sisältölaji"/>
        <xsd:element ref="dc:title" minOccurs="0" maxOccurs="1" ma:index="4" ma:displayName="Otsikk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2AD4065-10F8-4A7E-BDB6-5414B92829D1}">
  <ds:schemaRefs>
    <ds:schemaRef ds:uri="http://schemas.microsoft.com/sharepoint/v3/contenttype/forms"/>
  </ds:schemaRefs>
</ds:datastoreItem>
</file>

<file path=customXml/itemProps2.xml><?xml version="1.0" encoding="utf-8"?>
<ds:datastoreItem xmlns:ds="http://schemas.openxmlformats.org/officeDocument/2006/customXml" ds:itemID="{DF29211D-D33B-4743-82CC-D5B53F55EFBB}">
  <ds:schemaRefs>
    <ds:schemaRef ds:uri="http://schemas.microsoft.com/office/2006/metadata/properties"/>
    <ds:schemaRef ds:uri="http://schemas.microsoft.com/office/infopath/2007/PartnerControls"/>
    <ds:schemaRef ds:uri="94265739-a885-4265-a8a6-e5dd154c4bf8"/>
    <ds:schemaRef ds:uri="12fecf16-fb28-4808-a92c-5229ee92a1de"/>
  </ds:schemaRefs>
</ds:datastoreItem>
</file>

<file path=customXml/itemProps3.xml><?xml version="1.0" encoding="utf-8"?>
<ds:datastoreItem xmlns:ds="http://schemas.openxmlformats.org/officeDocument/2006/customXml" ds:itemID="{0DB245E8-15D5-4389-BA2A-339D64D4F996}"/>
</file>

<file path=docProps/app.xml><?xml version="1.0" encoding="utf-8"?>
<Properties xmlns="http://schemas.openxmlformats.org/officeDocument/2006/extended-properties" xmlns:vt="http://schemas.openxmlformats.org/officeDocument/2006/docPropsVTypes">
  <Template>1_Office Theme</Template>
  <TotalTime>1731</TotalTime>
  <Words>2759</Words>
  <Application>Microsoft Office PowerPoint</Application>
  <PresentationFormat>Laajakuva</PresentationFormat>
  <Paragraphs>299</Paragraphs>
  <Slides>18</Slides>
  <Notes>16</Notes>
  <HiddenSlides>2</HiddenSlides>
  <MMClips>0</MMClips>
  <ScaleCrop>false</ScaleCrop>
  <HeadingPairs>
    <vt:vector size="4" baseType="variant">
      <vt:variant>
        <vt:lpstr>Teema</vt:lpstr>
      </vt:variant>
      <vt:variant>
        <vt:i4>1</vt:i4>
      </vt:variant>
      <vt:variant>
        <vt:lpstr>Dian otsikot</vt:lpstr>
      </vt:variant>
      <vt:variant>
        <vt:i4>18</vt:i4>
      </vt:variant>
    </vt:vector>
  </HeadingPairs>
  <TitlesOfParts>
    <vt:vector size="19" baseType="lpstr">
      <vt:lpstr>1_Office Theme</vt:lpstr>
      <vt:lpstr>Tervetuloa yhteisöömme!</vt:lpstr>
      <vt:lpstr>Noin 80 000 jäsentä</vt:lpstr>
      <vt:lpstr>Tätä me teemme</vt:lpstr>
      <vt:lpstr>PowerPoint-esitys</vt:lpstr>
      <vt:lpstr>Autamme sinua saamaan parhaan duunipaikan</vt:lpstr>
      <vt:lpstr>Sinä ansaitset parasta</vt:lpstr>
      <vt:lpstr>Hoida työttömyysturva  kuntoon</vt:lpstr>
      <vt:lpstr>Saat rahanarvoisia jäsenetuja</vt:lpstr>
      <vt:lpstr>Oletko kiinnostunut yrittäjyydestä?</vt:lpstr>
      <vt:lpstr>Jäsenet päättävät</vt:lpstr>
      <vt:lpstr>Me tuemme opiskelija-kulttuuria</vt:lpstr>
      <vt:lpstr>Tekniikan akateemisten yhteisö</vt:lpstr>
      <vt:lpstr>TEK Lounget</vt:lpstr>
      <vt:lpstr>TEKin tulevia webinaareja </vt:lpstr>
      <vt:lpstr>Hiilifiksu TEK</vt:lpstr>
      <vt:lpstr>Kysy meiltä lisää</vt:lpstr>
      <vt:lpstr>Pidetään yhteyttä</vt:lpstr>
      <vt:lpstr>Tervetuloa yhteisöömme!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Tervetuloa yhteisöömme!</dc:title>
  <dc:creator>Helena Hagberg</dc:creator>
  <cp:lastModifiedBy>Tiina Henry-Biabaud</cp:lastModifiedBy>
  <cp:revision>45</cp:revision>
  <dcterms:created xsi:type="dcterms:W3CDTF">2021-05-19T13:26:43Z</dcterms:created>
  <dcterms:modified xsi:type="dcterms:W3CDTF">2024-01-09T11:42:57Z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0x010100FBF2D985FA69944BBAAC51CF890E5186</vt:lpwstr>
  </property>
  <property fmtid="{D5CDD505-2E9C-101B-9397-08002B2CF9AE}" pid="3" name="MediaServiceImageTags">
    <vt:lpwstr/>
  </property>
</Properties>
</file>